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15/03/2016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2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15/03/2016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8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15/03/2016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15/03/2016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1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15/03/2016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15/03/2016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9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15/03/2016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7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15/03/2016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4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15/03/2016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2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15/03/2016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1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15/03/2016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4B00-9C35-C541-951D-97ECC7E850D1}" type="datetimeFigureOut">
              <a:rPr lang="en-US" smtClean="0"/>
              <a:t>15/03/2016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4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LTHY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6910"/>
            <a:ext cx="7772400" cy="1470025"/>
          </a:xfrm>
        </p:spPr>
        <p:txBody>
          <a:bodyPr/>
          <a:lstStyle/>
          <a:p>
            <a:r>
              <a:rPr lang="en-US" b="1" dirty="0" smtClean="0"/>
              <a:t>What Makes a Healthy Relationship?</a:t>
            </a:r>
            <a:endParaRPr lang="en-US" b="1" dirty="0"/>
          </a:p>
        </p:txBody>
      </p:sp>
      <p:pic>
        <p:nvPicPr>
          <p:cNvPr id="7" name="Picture 6" descr="pinky-swear-329329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87" y="3451044"/>
            <a:ext cx="3978616" cy="26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3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LTHY PAGE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762"/>
            <a:ext cx="8229600" cy="1143000"/>
          </a:xfrm>
        </p:spPr>
        <p:txBody>
          <a:bodyPr/>
          <a:lstStyle/>
          <a:p>
            <a:r>
              <a:rPr lang="en-US" b="1" dirty="0" smtClean="0"/>
              <a:t>Trust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6431" y="2550573"/>
            <a:ext cx="766313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You're talking to someone your best </a:t>
            </a:r>
            <a:br>
              <a:rPr lang="en-US" dirty="0" smtClean="0"/>
            </a:br>
            <a:r>
              <a:rPr lang="en-US" dirty="0" smtClean="0"/>
              <a:t>friend doesn’t like. Does he </a:t>
            </a:r>
            <a:r>
              <a:rPr lang="en-US" dirty="0" smtClean="0"/>
              <a:t>ignore you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the rest of the day</a:t>
            </a:r>
            <a:r>
              <a:rPr lang="en-US" dirty="0" smtClean="0"/>
              <a:t>, </a:t>
            </a:r>
            <a:r>
              <a:rPr lang="en-US" dirty="0" smtClean="0"/>
              <a:t>wondering if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you’re </a:t>
            </a:r>
            <a:r>
              <a:rPr lang="en-US" dirty="0" smtClean="0"/>
              <a:t>talking about </a:t>
            </a:r>
            <a:r>
              <a:rPr lang="en-US" dirty="0" smtClean="0"/>
              <a:t>him</a:t>
            </a:r>
            <a:r>
              <a:rPr lang="en-US" dirty="0" smtClean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Your boyfriend is laughing with </a:t>
            </a:r>
            <a:br>
              <a:rPr lang="en-US" dirty="0" smtClean="0"/>
            </a:br>
            <a:r>
              <a:rPr lang="en-US" dirty="0" smtClean="0"/>
              <a:t>another girl. Do you completely lose </a:t>
            </a:r>
            <a:br>
              <a:rPr lang="en-US" dirty="0" smtClean="0"/>
            </a:br>
            <a:r>
              <a:rPr lang="en-US" dirty="0" smtClean="0"/>
              <a:t>your cool or ignore it?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It's OK to get a bit jealous sometimes because jealousy is a natural emotion. It’s how a person acts when they’re feeling jealous that matters. You can’t have a healthy relationship if you don't trust each other.</a:t>
            </a:r>
            <a:endParaRPr lang="en-US" dirty="0"/>
          </a:p>
        </p:txBody>
      </p:sp>
      <p:pic>
        <p:nvPicPr>
          <p:cNvPr id="8" name="Picture 7" descr="couple-1149143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27" y="2643776"/>
            <a:ext cx="3238013" cy="18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3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LTHY PAGE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762"/>
            <a:ext cx="8229600" cy="1143000"/>
          </a:xfrm>
        </p:spPr>
        <p:txBody>
          <a:bodyPr/>
          <a:lstStyle/>
          <a:p>
            <a:r>
              <a:rPr lang="en-US" b="1" dirty="0" smtClean="0"/>
              <a:t>Mutual Respect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6431" y="2550573"/>
            <a:ext cx="76631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key with mutual respect is that your </a:t>
            </a:r>
            <a:br>
              <a:rPr lang="en-US" dirty="0" smtClean="0"/>
            </a:br>
            <a:r>
              <a:rPr lang="en-US" dirty="0" smtClean="0"/>
              <a:t>friend is into you for who you are e.g. for </a:t>
            </a:r>
            <a:br>
              <a:rPr lang="en-US" dirty="0" smtClean="0"/>
            </a:br>
            <a:r>
              <a:rPr lang="en-US" dirty="0" smtClean="0"/>
              <a:t>your great sense of </a:t>
            </a:r>
            <a:r>
              <a:rPr lang="en-US" dirty="0" err="1" smtClean="0"/>
              <a:t>humour</a:t>
            </a:r>
            <a:r>
              <a:rPr lang="en-US" dirty="0" smtClean="0"/>
              <a:t>, your love of </a:t>
            </a:r>
            <a:br>
              <a:rPr lang="en-US" dirty="0" smtClean="0"/>
            </a:br>
            <a:r>
              <a:rPr lang="en-US" dirty="0" smtClean="0"/>
              <a:t>soaps etc.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Does your friend listen when you say </a:t>
            </a:r>
            <a:br>
              <a:rPr lang="en-US" dirty="0" smtClean="0"/>
            </a:br>
            <a:r>
              <a:rPr lang="en-US" dirty="0" smtClean="0"/>
              <a:t>you're not comfortable doing something </a:t>
            </a:r>
            <a:br>
              <a:rPr lang="en-US" dirty="0" smtClean="0"/>
            </a:br>
            <a:r>
              <a:rPr lang="en-US" dirty="0" smtClean="0"/>
              <a:t>and then back off right away?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Respect in a relationship means that both people value who the other person is and understand without challenging the other person's boundaries.</a:t>
            </a:r>
            <a:endParaRPr lang="en-US" dirty="0"/>
          </a:p>
        </p:txBody>
      </p:sp>
      <p:pic>
        <p:nvPicPr>
          <p:cNvPr id="9" name="Picture 8" descr="may-703626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05" y="2550573"/>
            <a:ext cx="3227584" cy="19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0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LTHY PAGE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762"/>
            <a:ext cx="8229600" cy="1143000"/>
          </a:xfrm>
        </p:spPr>
        <p:txBody>
          <a:bodyPr/>
          <a:lstStyle/>
          <a:p>
            <a:r>
              <a:rPr lang="en-US" b="1" dirty="0" smtClean="0"/>
              <a:t>Honesty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6431" y="2550573"/>
            <a:ext cx="766313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This one goes hand-in-hand with trust </a:t>
            </a:r>
            <a:br>
              <a:rPr lang="en-US" dirty="0" smtClean="0"/>
            </a:br>
            <a:r>
              <a:rPr lang="en-US" dirty="0" smtClean="0"/>
              <a:t>because it's tough to trust someone when </a:t>
            </a:r>
            <a:br>
              <a:rPr lang="en-US" dirty="0" smtClean="0"/>
            </a:br>
            <a:r>
              <a:rPr lang="en-US" dirty="0" smtClean="0"/>
              <a:t>one of you isn't being honest.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Have you ever caught your friend out? </a:t>
            </a:r>
            <a:br>
              <a:rPr lang="en-US" dirty="0" smtClean="0"/>
            </a:br>
            <a:r>
              <a:rPr lang="en-US" dirty="0" smtClean="0"/>
              <a:t>For example, they told you that they had </a:t>
            </a:r>
            <a:br>
              <a:rPr lang="en-US" dirty="0" smtClean="0"/>
            </a:br>
            <a:r>
              <a:rPr lang="en-US" dirty="0" smtClean="0"/>
              <a:t>to go to their dad’s on Friday night but it</a:t>
            </a:r>
            <a:br>
              <a:rPr lang="en-US" dirty="0" smtClean="0"/>
            </a:br>
            <a:r>
              <a:rPr lang="en-US" dirty="0" smtClean="0"/>
              <a:t>turned </a:t>
            </a:r>
            <a:r>
              <a:rPr lang="en-US" dirty="0" smtClean="0"/>
              <a:t>out they were at the cinema with </a:t>
            </a:r>
            <a:br>
              <a:rPr lang="en-US" dirty="0" smtClean="0"/>
            </a:br>
            <a:r>
              <a:rPr lang="en-US" dirty="0" smtClean="0"/>
              <a:t>some other friends?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next time they say they’re at their dad’s, you'll have a lot more trouble believing them!</a:t>
            </a:r>
            <a:endParaRPr lang="en-US" dirty="0"/>
          </a:p>
        </p:txBody>
      </p:sp>
      <p:pic>
        <p:nvPicPr>
          <p:cNvPr id="7" name="Picture 6" descr="holding-hands-1149411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77" y="2643776"/>
            <a:ext cx="3238012" cy="21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LTHY PAGE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762"/>
            <a:ext cx="8229600" cy="1143000"/>
          </a:xfrm>
        </p:spPr>
        <p:txBody>
          <a:bodyPr/>
          <a:lstStyle/>
          <a:p>
            <a:r>
              <a:rPr lang="en-US" b="1" dirty="0" smtClean="0"/>
              <a:t>Support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6431" y="2550573"/>
            <a:ext cx="766313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It's not just in bad times that your friend </a:t>
            </a:r>
            <a:br>
              <a:rPr lang="en-US" dirty="0" smtClean="0"/>
            </a:br>
            <a:r>
              <a:rPr lang="en-US" dirty="0" smtClean="0"/>
              <a:t>should support you.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people are great in a crisis when </a:t>
            </a:r>
            <a:br>
              <a:rPr lang="en-US" dirty="0" smtClean="0"/>
            </a:br>
            <a:r>
              <a:rPr lang="en-US" dirty="0" smtClean="0"/>
              <a:t>your whole world is falling apart but they </a:t>
            </a:r>
            <a:br>
              <a:rPr lang="en-US" dirty="0" smtClean="0"/>
            </a:br>
            <a:r>
              <a:rPr lang="en-US" dirty="0" smtClean="0"/>
              <a:t>don</a:t>
            </a:r>
            <a:r>
              <a:rPr lang="uk-UA" dirty="0" smtClean="0"/>
              <a:t>’</a:t>
            </a:r>
            <a:r>
              <a:rPr lang="en-US" dirty="0" smtClean="0"/>
              <a:t>t like it when things are going right </a:t>
            </a:r>
            <a:br>
              <a:rPr lang="en-US" dirty="0" smtClean="0"/>
            </a:br>
            <a:r>
              <a:rPr lang="en-US" dirty="0" smtClean="0"/>
              <a:t>for you (or vice versa).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a healthy relationship, the other </a:t>
            </a:r>
            <a:br>
              <a:rPr lang="en-US" dirty="0" smtClean="0"/>
            </a:br>
            <a:r>
              <a:rPr lang="en-US" dirty="0" smtClean="0"/>
              <a:t>person is there for you with a shoulder to </a:t>
            </a:r>
            <a:br>
              <a:rPr lang="en-US" dirty="0" smtClean="0"/>
            </a:br>
            <a:r>
              <a:rPr lang="en-US" dirty="0" smtClean="0"/>
              <a:t>cry </a:t>
            </a:r>
            <a:r>
              <a:rPr lang="en-US" dirty="0" smtClean="0"/>
              <a:t>on, both </a:t>
            </a:r>
            <a:r>
              <a:rPr lang="en-US" dirty="0" smtClean="0"/>
              <a:t>when you find out your parents are getting divorced </a:t>
            </a:r>
            <a:r>
              <a:rPr lang="en-US" b="1" dirty="0" smtClean="0"/>
              <a:t>and</a:t>
            </a:r>
            <a:r>
              <a:rPr lang="en-US" dirty="0" smtClean="0"/>
              <a:t> to celebrate with you when you get the lead part in the school play.</a:t>
            </a:r>
            <a:endParaRPr lang="en-US" dirty="0"/>
          </a:p>
        </p:txBody>
      </p:sp>
      <p:pic>
        <p:nvPicPr>
          <p:cNvPr id="7" name="Picture 6" descr="best-friends-381984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76" y="2643776"/>
            <a:ext cx="3238013" cy="21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LTHY PAGE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762"/>
            <a:ext cx="8229600" cy="1143000"/>
          </a:xfrm>
        </p:spPr>
        <p:txBody>
          <a:bodyPr/>
          <a:lstStyle/>
          <a:p>
            <a:r>
              <a:rPr lang="en-US" b="1" dirty="0" smtClean="0"/>
              <a:t>Fairness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6431" y="2550573"/>
            <a:ext cx="766313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Do you take turns choosing which game </a:t>
            </a:r>
            <a:br>
              <a:rPr lang="en-US" dirty="0" smtClean="0"/>
            </a:br>
            <a:r>
              <a:rPr lang="en-US" dirty="0" smtClean="0"/>
              <a:t>to play on the </a:t>
            </a:r>
            <a:r>
              <a:rPr lang="en-US" dirty="0" err="1" smtClean="0"/>
              <a:t>XBox</a:t>
            </a:r>
            <a:r>
              <a:rPr lang="en-US" dirty="0" smtClean="0"/>
              <a:t>?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 you watch films that you both want to </a:t>
            </a:r>
            <a:br>
              <a:rPr lang="en-US" dirty="0" smtClean="0"/>
            </a:br>
            <a:r>
              <a:rPr lang="en-US" dirty="0" smtClean="0"/>
              <a:t>see?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Give and take is necessary in healthy </a:t>
            </a:r>
            <a:br>
              <a:rPr lang="en-US" dirty="0" smtClean="0"/>
            </a:br>
            <a:r>
              <a:rPr lang="en-US" dirty="0" smtClean="0"/>
              <a:t>relationships.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a relationship turns into a power </a:t>
            </a:r>
            <a:br>
              <a:rPr lang="en-US" dirty="0" smtClean="0"/>
            </a:br>
            <a:r>
              <a:rPr lang="en-US" dirty="0" smtClean="0"/>
              <a:t>struggle, with one person fighting to get </a:t>
            </a:r>
            <a:br>
              <a:rPr lang="en-US" dirty="0" smtClean="0"/>
            </a:br>
            <a:r>
              <a:rPr lang="en-US" dirty="0" smtClean="0"/>
              <a:t>his or her way all the time, then pretty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soon </a:t>
            </a:r>
            <a:r>
              <a:rPr lang="en-US" dirty="0" smtClean="0"/>
              <a:t>it’ll all fall apart.</a:t>
            </a:r>
            <a:endParaRPr lang="en-US" dirty="0"/>
          </a:p>
        </p:txBody>
      </p:sp>
      <p:pic>
        <p:nvPicPr>
          <p:cNvPr id="7" name="Picture 6" descr="snow-1120550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76" y="2643775"/>
            <a:ext cx="3238013" cy="21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8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LTHY PAGE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762"/>
            <a:ext cx="8229600" cy="1143000"/>
          </a:xfrm>
        </p:spPr>
        <p:txBody>
          <a:bodyPr/>
          <a:lstStyle/>
          <a:p>
            <a:r>
              <a:rPr lang="en-US" b="1" dirty="0" smtClean="0"/>
              <a:t>Your Own Identity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6431" y="2550573"/>
            <a:ext cx="766313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 a healthy relationship, you should be </a:t>
            </a:r>
            <a:br>
              <a:rPr lang="en-US" dirty="0" smtClean="0"/>
            </a:br>
            <a:r>
              <a:rPr lang="en-US" dirty="0" smtClean="0"/>
              <a:t>able to be yourself.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You both have your own lives (families, </a:t>
            </a:r>
            <a:br>
              <a:rPr lang="en-US" dirty="0" smtClean="0"/>
            </a:br>
            <a:r>
              <a:rPr lang="en-US" dirty="0" smtClean="0"/>
              <a:t>friends, interests, hobbies, etc.) and that </a:t>
            </a:r>
            <a:br>
              <a:rPr lang="en-US" dirty="0" smtClean="0"/>
            </a:br>
            <a:r>
              <a:rPr lang="en-US" dirty="0" smtClean="0"/>
              <a:t>shouldn't change. Neither of you should </a:t>
            </a:r>
            <a:br>
              <a:rPr lang="en-US" dirty="0" smtClean="0"/>
            </a:br>
            <a:r>
              <a:rPr lang="en-US" dirty="0" smtClean="0"/>
              <a:t>have to pretend to like something you </a:t>
            </a:r>
            <a:br>
              <a:rPr lang="en-US" dirty="0" smtClean="0"/>
            </a:br>
            <a:r>
              <a:rPr lang="en-US" dirty="0" smtClean="0"/>
              <a:t>don't, or give up seeing other friends, or </a:t>
            </a:r>
            <a:br>
              <a:rPr lang="en-US" dirty="0" smtClean="0"/>
            </a:br>
            <a:r>
              <a:rPr lang="en-US" dirty="0" smtClean="0"/>
              <a:t>drop out of activities you love.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You should also feel free to develop new hobbies or interests and make new friends. Give and take is necessary in healthy relationships.</a:t>
            </a:r>
          </a:p>
        </p:txBody>
      </p:sp>
      <p:pic>
        <p:nvPicPr>
          <p:cNvPr id="7" name="Picture 6" descr="family-829308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75" y="2643775"/>
            <a:ext cx="3239314" cy="21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4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LTHY PAGE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762"/>
            <a:ext cx="8229600" cy="1143000"/>
          </a:xfrm>
        </p:spPr>
        <p:txBody>
          <a:bodyPr/>
          <a:lstStyle/>
          <a:p>
            <a:r>
              <a:rPr lang="en-US" b="1" dirty="0" smtClean="0"/>
              <a:t>Communication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5758" y="2550573"/>
            <a:ext cx="76631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“I’m fine!” We’ve all heard that phrase so </a:t>
            </a:r>
            <a:br>
              <a:rPr lang="en-US" dirty="0" smtClean="0"/>
            </a:br>
            <a:r>
              <a:rPr lang="en-US" dirty="0" smtClean="0"/>
              <a:t>many times when clearly the person we </a:t>
            </a:r>
            <a:br>
              <a:rPr lang="en-US" dirty="0" smtClean="0"/>
            </a:br>
            <a:r>
              <a:rPr lang="en-US" dirty="0" smtClean="0"/>
              <a:t>are asking </a:t>
            </a:r>
            <a:r>
              <a:rPr lang="en-US" dirty="0" err="1" smtClean="0"/>
              <a:t>isn</a:t>
            </a:r>
            <a:r>
              <a:rPr lang="uk-UA" dirty="0" smtClean="0"/>
              <a:t>’</a:t>
            </a:r>
            <a:r>
              <a:rPr lang="en-US" dirty="0" smtClean="0"/>
              <a:t>t fine at all!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Miscommunication is the main reason </a:t>
            </a:r>
            <a:br>
              <a:rPr lang="en-US" dirty="0" smtClean="0"/>
            </a:br>
            <a:r>
              <a:rPr lang="en-US" dirty="0" smtClean="0"/>
              <a:t>that relationships break down so it is very </a:t>
            </a:r>
            <a:br>
              <a:rPr lang="en-US" dirty="0" smtClean="0"/>
            </a:br>
            <a:r>
              <a:rPr lang="en-US" dirty="0" smtClean="0"/>
              <a:t>important to be able to talk about things </a:t>
            </a:r>
            <a:br>
              <a:rPr lang="en-US" dirty="0" smtClean="0"/>
            </a:br>
            <a:r>
              <a:rPr lang="en-US" dirty="0" smtClean="0"/>
              <a:t>in a sensible way.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Never keep a feeling bottled up because </a:t>
            </a:r>
            <a:br>
              <a:rPr lang="en-US" dirty="0" smtClean="0"/>
            </a:br>
            <a:r>
              <a:rPr lang="en-US" dirty="0" smtClean="0"/>
              <a:t>you're afraid it's not what your friend wants to hear or because you worry about sounding silly.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a healthy relationship, the other person will give you some time and </a:t>
            </a:r>
            <a:br>
              <a:rPr lang="en-US" dirty="0" smtClean="0"/>
            </a:br>
            <a:r>
              <a:rPr lang="en-US" dirty="0" smtClean="0"/>
              <a:t>space to think something through before you're ready to talk </a:t>
            </a:r>
            <a:r>
              <a:rPr lang="en-US" smtClean="0"/>
              <a:t>about 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it.</a:t>
            </a:r>
            <a:endParaRPr lang="en-US" dirty="0" smtClean="0"/>
          </a:p>
        </p:txBody>
      </p:sp>
      <p:pic>
        <p:nvPicPr>
          <p:cNvPr id="7" name="Picture 6" descr="girls-462072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66" y="2643775"/>
            <a:ext cx="3254523" cy="21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0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75</Words>
  <Application>Microsoft Macintosh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What Makes a Healthy Relationship?</vt:lpstr>
      <vt:lpstr>Trust</vt:lpstr>
      <vt:lpstr>Mutual Respect</vt:lpstr>
      <vt:lpstr>Honesty</vt:lpstr>
      <vt:lpstr>Support</vt:lpstr>
      <vt:lpstr>Fairness</vt:lpstr>
      <vt:lpstr>Your Own Identity</vt:lpstr>
      <vt:lpstr>Communication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Healthy Relationship?</dc:title>
  <dc:creator>Elaine</dc:creator>
  <cp:lastModifiedBy>Elaine</cp:lastModifiedBy>
  <cp:revision>19</cp:revision>
  <dcterms:created xsi:type="dcterms:W3CDTF">2016-02-16T16:13:42Z</dcterms:created>
  <dcterms:modified xsi:type="dcterms:W3CDTF">2016-03-15T11:47:37Z</dcterms:modified>
</cp:coreProperties>
</file>