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9144000"/>
  <p:notesSz cx="6858000" cy="9144000"/>
  <p:embeddedFontLst>
    <p:embeddedFont>
      <p:font typeface="Libre Franklin"/>
      <p:regular r:id="rId34"/>
      <p:bold r:id="rId35"/>
      <p:italic r:id="rId36"/>
      <p:boldItalic r:id="rId37"/>
    </p:embeddedFont>
    <p:embeddedFont>
      <p:font typeface="Open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42" roundtripDataSignature="AMtx7mh3IcuSdC1cP9OfkIFSO4+Anr+b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italic.fntdata"/><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font" Target="fonts/OpenSans-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LibreFranklin-bold.fntdata"/><Relationship Id="rId12" Type="http://schemas.openxmlformats.org/officeDocument/2006/relationships/slide" Target="slides/slide7.xml"/><Relationship Id="rId34" Type="http://schemas.openxmlformats.org/officeDocument/2006/relationships/font" Target="fonts/LibreFranklin-regular.fntdata"/><Relationship Id="rId15" Type="http://schemas.openxmlformats.org/officeDocument/2006/relationships/slide" Target="slides/slide10.xml"/><Relationship Id="rId37" Type="http://schemas.openxmlformats.org/officeDocument/2006/relationships/font" Target="fonts/LibreFranklin-boldItalic.fntdata"/><Relationship Id="rId14" Type="http://schemas.openxmlformats.org/officeDocument/2006/relationships/slide" Target="slides/slide9.xml"/><Relationship Id="rId36" Type="http://schemas.openxmlformats.org/officeDocument/2006/relationships/font" Target="fonts/LibreFranklin-italic.fntdata"/><Relationship Id="rId17" Type="http://schemas.openxmlformats.org/officeDocument/2006/relationships/slide" Target="slides/slide12.xml"/><Relationship Id="rId39" Type="http://schemas.openxmlformats.org/officeDocument/2006/relationships/font" Target="fonts/OpenSans-bold.fntdata"/><Relationship Id="rId16" Type="http://schemas.openxmlformats.org/officeDocument/2006/relationships/slide" Target="slides/slide11.xml"/><Relationship Id="rId38" Type="http://schemas.openxmlformats.org/officeDocument/2006/relationships/font" Target="fonts/OpenSans-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gradFill>
          <a:gsLst>
            <a:gs pos="0">
              <a:srgbClr val="550061"/>
            </a:gs>
            <a:gs pos="30000">
              <a:srgbClr val="660075"/>
            </a:gs>
            <a:gs pos="100000">
              <a:srgbClr val="9E5EAC"/>
            </a:gs>
          </a:gsLst>
          <a:lin ang="13000000" scaled="0"/>
        </a:gradFill>
      </p:bgPr>
    </p:bg>
    <p:spTree>
      <p:nvGrpSpPr>
        <p:cNvPr id="13" name="Shape 13"/>
        <p:cNvGrpSpPr/>
        <p:nvPr/>
      </p:nvGrpSpPr>
      <p:grpSpPr>
        <a:xfrm>
          <a:off x="0" y="0"/>
          <a:ext cx="0" cy="0"/>
          <a:chOff x="0" y="0"/>
          <a:chExt cx="0" cy="0"/>
        </a:xfrm>
      </p:grpSpPr>
      <p:sp>
        <p:nvSpPr>
          <p:cNvPr id="14" name="Google Shape;14;p33"/>
          <p:cNvSpPr/>
          <p:nvPr/>
        </p:nvSpPr>
        <p:spPr>
          <a:xfrm>
            <a:off x="0" y="4752126"/>
            <a:ext cx="9144000" cy="2112962"/>
          </a:xfrm>
          <a:custGeom>
            <a:rect b="b" l="l" r="r" t="t"/>
            <a:pathLst>
              <a:path extrusionOk="0" h="1331" w="5760">
                <a:moveTo>
                  <a:pt x="0" y="1066"/>
                </a:moveTo>
                <a:lnTo>
                  <a:pt x="0" y="1331"/>
                </a:lnTo>
                <a:lnTo>
                  <a:pt x="5760" y="1331"/>
                </a:lnTo>
                <a:lnTo>
                  <a:pt x="5760" y="0"/>
                </a:lnTo>
                <a:cubicBezTo>
                  <a:pt x="3220" y="1206"/>
                  <a:pt x="2250" y="1146"/>
                  <a:pt x="0" y="1066"/>
                </a:cubicBezTo>
                <a:close/>
              </a:path>
            </a:pathLst>
          </a:custGeom>
          <a:solidFill>
            <a:srgbClr val="D25D7E">
              <a:alpha val="44705"/>
            </a:srgbClr>
          </a:solidFill>
          <a:ln>
            <a:noFill/>
          </a:ln>
          <a:effectLst>
            <a:outerShdw blurRad="50800" rotWithShape="0" algn="ctr" dir="16200000" dist="44450">
              <a:srgbClr val="000000">
                <a:alpha val="3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5" name="Google Shape;15;p33"/>
          <p:cNvSpPr/>
          <p:nvPr/>
        </p:nvSpPr>
        <p:spPr>
          <a:xfrm>
            <a:off x="6105525" y="0"/>
            <a:ext cx="3038475" cy="6858000"/>
          </a:xfrm>
          <a:custGeom>
            <a:rect b="b" l="l" r="r" t="t"/>
            <a:pathLst>
              <a:path extrusionOk="0" h="4329" w="1914">
                <a:moveTo>
                  <a:pt x="1914" y="9"/>
                </a:moveTo>
                <a:lnTo>
                  <a:pt x="1914" y="4329"/>
                </a:lnTo>
                <a:lnTo>
                  <a:pt x="204" y="4327"/>
                </a:lnTo>
                <a:cubicBezTo>
                  <a:pt x="1288" y="3574"/>
                  <a:pt x="1608" y="1590"/>
                  <a:pt x="0" y="0"/>
                </a:cubicBezTo>
                <a:lnTo>
                  <a:pt x="1914" y="9"/>
                </a:lnTo>
                <a:close/>
              </a:path>
            </a:pathLst>
          </a:custGeom>
          <a:solidFill>
            <a:srgbClr val="FF004B">
              <a:alpha val="40000"/>
            </a:srgbClr>
          </a:solidFill>
          <a:ln>
            <a:noFill/>
          </a:ln>
          <a:effectLst>
            <a:outerShdw blurRad="50800" rotWithShape="0" algn="ctr" dir="10800000" dist="50800">
              <a:srgbClr val="000000">
                <a:alpha val="44705"/>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6" name="Google Shape;16;p33"/>
          <p:cNvSpPr txBox="1"/>
          <p:nvPr>
            <p:ph type="ctrTitle"/>
          </p:nvPr>
        </p:nvSpPr>
        <p:spPr>
          <a:xfrm>
            <a:off x="429064" y="3337560"/>
            <a:ext cx="6480048" cy="2301240"/>
          </a:xfrm>
          <a:prstGeom prst="rect">
            <a:avLst/>
          </a:prstGeom>
          <a:noFill/>
          <a:ln>
            <a:noFill/>
          </a:ln>
        </p:spPr>
        <p:txBody>
          <a:bodyPr anchorCtr="0" anchor="t" bIns="45700" lIns="45700" spcFirstLastPara="1" rIns="45700" wrap="square" tIns="45700">
            <a:normAutofit/>
          </a:bodyPr>
          <a:lstStyle>
            <a:lvl1pPr lvl="0" algn="r">
              <a:spcBef>
                <a:spcPts val="0"/>
              </a:spcBef>
              <a:spcAft>
                <a:spcPts val="0"/>
              </a:spcAft>
              <a:buClr>
                <a:srgbClr val="FFEA5E"/>
              </a:buClr>
              <a:buSzPts val="4600"/>
              <a:buFont typeface="Libre Franklin"/>
              <a:buNone/>
              <a:defRPr b="1" cap="none">
                <a:solidFill>
                  <a:srgbClr val="FFEA5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3"/>
          <p:cNvSpPr txBox="1"/>
          <p:nvPr>
            <p:ph idx="1" type="subTitle"/>
          </p:nvPr>
        </p:nvSpPr>
        <p:spPr>
          <a:xfrm>
            <a:off x="433050" y="1544812"/>
            <a:ext cx="6480048" cy="1752600"/>
          </a:xfrm>
          <a:prstGeom prst="rect">
            <a:avLst/>
          </a:prstGeom>
          <a:noFill/>
          <a:ln>
            <a:noFill/>
          </a:ln>
        </p:spPr>
        <p:txBody>
          <a:bodyPr anchorCtr="0" anchor="b" bIns="0" lIns="91425" spcFirstLastPara="1" rIns="45700" wrap="square" tIns="0">
            <a:normAutofit/>
          </a:bodyPr>
          <a:lstStyle>
            <a:lvl1pPr lvl="0" algn="r">
              <a:spcBef>
                <a:spcPts val="400"/>
              </a:spcBef>
              <a:spcAft>
                <a:spcPts val="0"/>
              </a:spcAft>
              <a:buSzPts val="1600"/>
              <a:buNone/>
              <a:defRPr sz="2000">
                <a:solidFill>
                  <a:schemeClr val="lt1"/>
                </a:solidFill>
              </a:defRPr>
            </a:lvl1pPr>
            <a:lvl2pPr lvl="1" algn="ctr">
              <a:spcBef>
                <a:spcPts val="360"/>
              </a:spcBef>
              <a:spcAft>
                <a:spcPts val="0"/>
              </a:spcAft>
              <a:buSzPts val="1620"/>
              <a:buNone/>
              <a:defRPr/>
            </a:lvl2pPr>
            <a:lvl3pPr lvl="2" algn="ctr">
              <a:spcBef>
                <a:spcPts val="360"/>
              </a:spcBef>
              <a:spcAft>
                <a:spcPts val="0"/>
              </a:spcAft>
              <a:buSzPts val="1530"/>
              <a:buNone/>
              <a:defRPr/>
            </a:lvl3pPr>
            <a:lvl4pPr lvl="3" algn="ctr">
              <a:spcBef>
                <a:spcPts val="360"/>
              </a:spcBef>
              <a:spcAft>
                <a:spcPts val="0"/>
              </a:spcAft>
              <a:buSzPts val="1620"/>
              <a:buNone/>
              <a:defRPr/>
            </a:lvl4pPr>
            <a:lvl5pPr lvl="4" algn="ctr">
              <a:spcBef>
                <a:spcPts val="360"/>
              </a:spcBef>
              <a:spcAft>
                <a:spcPts val="0"/>
              </a:spcAft>
              <a:buSzPts val="180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18" name="Google Shape;18;p33"/>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3"/>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3"/>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42"/>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2"/>
          <p:cNvSpPr txBox="1"/>
          <p:nvPr>
            <p:ph idx="1" type="body"/>
          </p:nvPr>
        </p:nvSpPr>
        <p:spPr>
          <a:xfrm rot="5400000">
            <a:off x="1928018" y="129381"/>
            <a:ext cx="4525963" cy="7467600"/>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31469" lvl="1" marL="914400" algn="l">
              <a:spcBef>
                <a:spcPts val="360"/>
              </a:spcBef>
              <a:spcAft>
                <a:spcPts val="0"/>
              </a:spcAft>
              <a:buSzPts val="1620"/>
              <a:buChar char="⚫"/>
              <a:defRPr/>
            </a:lvl2pPr>
            <a:lvl3pPr indent="-325755" lvl="2" marL="1371600" algn="l">
              <a:spcBef>
                <a:spcPts val="360"/>
              </a:spcBef>
              <a:spcAft>
                <a:spcPts val="0"/>
              </a:spcAft>
              <a:buSzPts val="1530"/>
              <a:buChar char="○"/>
              <a:defRPr/>
            </a:lvl3pPr>
            <a:lvl4pPr indent="-331469" lvl="3" marL="1828800" algn="l">
              <a:spcBef>
                <a:spcPts val="360"/>
              </a:spcBef>
              <a:spcAft>
                <a:spcPts val="0"/>
              </a:spcAft>
              <a:buSzPts val="162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7" name="Google Shape;77;p42"/>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2"/>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2"/>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43"/>
          <p:cNvSpPr txBox="1"/>
          <p:nvPr>
            <p:ph type="title"/>
          </p:nvPr>
        </p:nvSpPr>
        <p:spPr>
          <a:xfrm rot="5400000">
            <a:off x="4732337" y="2171700"/>
            <a:ext cx="5851525" cy="2057400"/>
          </a:xfrm>
          <a:prstGeom prst="rect">
            <a:avLst/>
          </a:prstGeom>
          <a:noFill/>
          <a:ln>
            <a:noFill/>
          </a:ln>
        </p:spPr>
        <p:txBody>
          <a:bodyPr anchorCtr="0" anchor="ctr" bIns="45700" lIns="45700" spcFirstLastPara="1" rIns="45700" wrap="square" tIns="4570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43"/>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31469" lvl="1" marL="914400" algn="l">
              <a:spcBef>
                <a:spcPts val="360"/>
              </a:spcBef>
              <a:spcAft>
                <a:spcPts val="0"/>
              </a:spcAft>
              <a:buSzPts val="1620"/>
              <a:buChar char="⚫"/>
              <a:defRPr/>
            </a:lvl2pPr>
            <a:lvl3pPr indent="-325755" lvl="2" marL="1371600" algn="l">
              <a:spcBef>
                <a:spcPts val="360"/>
              </a:spcBef>
              <a:spcAft>
                <a:spcPts val="0"/>
              </a:spcAft>
              <a:buSzPts val="1530"/>
              <a:buChar char="○"/>
              <a:defRPr/>
            </a:lvl3pPr>
            <a:lvl4pPr indent="-331469" lvl="3" marL="1828800" algn="l">
              <a:spcBef>
                <a:spcPts val="360"/>
              </a:spcBef>
              <a:spcAft>
                <a:spcPts val="0"/>
              </a:spcAft>
              <a:buSzPts val="162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3" name="Google Shape;83;p43"/>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3"/>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3"/>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4"/>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lvl1pPr lvl="0" algn="l">
              <a:spcBef>
                <a:spcPts val="0"/>
              </a:spcBef>
              <a:spcAft>
                <a:spcPts val="0"/>
              </a:spcAft>
              <a:buClr>
                <a:schemeClr val="lt1"/>
              </a:buClr>
              <a:buSzPts val="4600"/>
              <a:buFont typeface="Libre Frankli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4"/>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31469" lvl="1" marL="914400" algn="l">
              <a:spcBef>
                <a:spcPts val="360"/>
              </a:spcBef>
              <a:spcAft>
                <a:spcPts val="0"/>
              </a:spcAft>
              <a:buSzPts val="1620"/>
              <a:buChar char="⚫"/>
              <a:defRPr/>
            </a:lvl2pPr>
            <a:lvl3pPr indent="-325755" lvl="2" marL="1371600" algn="l">
              <a:spcBef>
                <a:spcPts val="360"/>
              </a:spcBef>
              <a:spcAft>
                <a:spcPts val="0"/>
              </a:spcAft>
              <a:buSzPts val="1530"/>
              <a:buChar char="○"/>
              <a:defRPr/>
            </a:lvl3pPr>
            <a:lvl4pPr indent="-331469" lvl="3" marL="1828800" algn="l">
              <a:spcBef>
                <a:spcPts val="360"/>
              </a:spcBef>
              <a:spcAft>
                <a:spcPts val="0"/>
              </a:spcAft>
              <a:buSzPts val="162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4" name="Google Shape;24;p34"/>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4"/>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4"/>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gradFill>
          <a:gsLst>
            <a:gs pos="0">
              <a:srgbClr val="550061"/>
            </a:gs>
            <a:gs pos="30000">
              <a:srgbClr val="660075"/>
            </a:gs>
            <a:gs pos="100000">
              <a:srgbClr val="9E5EAC"/>
            </a:gs>
          </a:gsLst>
          <a:lin ang="13000000" scaled="0"/>
        </a:gradFill>
      </p:bgPr>
    </p:bg>
    <p:spTree>
      <p:nvGrpSpPr>
        <p:cNvPr id="27" name="Shape 27"/>
        <p:cNvGrpSpPr/>
        <p:nvPr/>
      </p:nvGrpSpPr>
      <p:grpSpPr>
        <a:xfrm>
          <a:off x="0" y="0"/>
          <a:ext cx="0" cy="0"/>
          <a:chOff x="0" y="0"/>
          <a:chExt cx="0" cy="0"/>
        </a:xfrm>
      </p:grpSpPr>
      <p:sp>
        <p:nvSpPr>
          <p:cNvPr id="28" name="Google Shape;28;p35"/>
          <p:cNvSpPr/>
          <p:nvPr/>
        </p:nvSpPr>
        <p:spPr>
          <a:xfrm>
            <a:off x="0" y="4752126"/>
            <a:ext cx="9144000" cy="2112962"/>
          </a:xfrm>
          <a:custGeom>
            <a:rect b="b" l="l" r="r" t="t"/>
            <a:pathLst>
              <a:path extrusionOk="0" h="1331" w="5760">
                <a:moveTo>
                  <a:pt x="0" y="1066"/>
                </a:moveTo>
                <a:lnTo>
                  <a:pt x="0" y="1331"/>
                </a:lnTo>
                <a:lnTo>
                  <a:pt x="5760" y="1331"/>
                </a:lnTo>
                <a:lnTo>
                  <a:pt x="5760" y="0"/>
                </a:lnTo>
                <a:cubicBezTo>
                  <a:pt x="3220" y="1206"/>
                  <a:pt x="2250" y="1146"/>
                  <a:pt x="0" y="1066"/>
                </a:cubicBezTo>
                <a:close/>
              </a:path>
            </a:pathLst>
          </a:custGeom>
          <a:solidFill>
            <a:srgbClr val="D25D7E">
              <a:alpha val="44705"/>
            </a:srgbClr>
          </a:solidFill>
          <a:ln>
            <a:noFill/>
          </a:ln>
          <a:effectLst>
            <a:outerShdw blurRad="50800" rotWithShape="0" algn="ctr" dir="16200000" dist="44450">
              <a:srgbClr val="000000">
                <a:alpha val="3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9" name="Google Shape;29;p35"/>
          <p:cNvSpPr/>
          <p:nvPr/>
        </p:nvSpPr>
        <p:spPr>
          <a:xfrm>
            <a:off x="6105525" y="0"/>
            <a:ext cx="3038475" cy="6858000"/>
          </a:xfrm>
          <a:custGeom>
            <a:rect b="b" l="l" r="r" t="t"/>
            <a:pathLst>
              <a:path extrusionOk="0" h="4329" w="1914">
                <a:moveTo>
                  <a:pt x="1914" y="9"/>
                </a:moveTo>
                <a:lnTo>
                  <a:pt x="1914" y="4329"/>
                </a:lnTo>
                <a:lnTo>
                  <a:pt x="204" y="4327"/>
                </a:lnTo>
                <a:cubicBezTo>
                  <a:pt x="1288" y="3574"/>
                  <a:pt x="1608" y="1590"/>
                  <a:pt x="0" y="0"/>
                </a:cubicBezTo>
                <a:lnTo>
                  <a:pt x="1914" y="9"/>
                </a:lnTo>
                <a:close/>
              </a:path>
            </a:pathLst>
          </a:custGeom>
          <a:solidFill>
            <a:srgbClr val="FF004B">
              <a:alpha val="40000"/>
            </a:srgbClr>
          </a:solidFill>
          <a:ln>
            <a:noFill/>
          </a:ln>
          <a:effectLst>
            <a:outerShdw blurRad="50800" rotWithShape="0" algn="ctr" dir="10800000" dist="50800">
              <a:srgbClr val="000000">
                <a:alpha val="44705"/>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30" name="Google Shape;30;p35"/>
          <p:cNvSpPr txBox="1"/>
          <p:nvPr>
            <p:ph type="title"/>
          </p:nvPr>
        </p:nvSpPr>
        <p:spPr>
          <a:xfrm>
            <a:off x="685800" y="3583837"/>
            <a:ext cx="6629400" cy="1826363"/>
          </a:xfrm>
          <a:prstGeom prst="rect">
            <a:avLst/>
          </a:prstGeom>
          <a:noFill/>
          <a:ln>
            <a:noFill/>
          </a:ln>
        </p:spPr>
        <p:txBody>
          <a:bodyPr anchorCtr="0" anchor="t" bIns="0" lIns="45700" spcFirstLastPara="1" rIns="45700" wrap="square" tIns="0">
            <a:normAutofit/>
          </a:bodyPr>
          <a:lstStyle>
            <a:lvl1pPr lvl="0" algn="l">
              <a:spcBef>
                <a:spcPts val="0"/>
              </a:spcBef>
              <a:spcAft>
                <a:spcPts val="0"/>
              </a:spcAft>
              <a:buClr>
                <a:srgbClr val="FFEA5E"/>
              </a:buClr>
              <a:buSzPts val="4200"/>
              <a:buFont typeface="Libre Franklin"/>
              <a:buNone/>
              <a:defRPr b="1" sz="4200" cap="none">
                <a:solidFill>
                  <a:srgbClr val="FFEA5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35"/>
          <p:cNvSpPr txBox="1"/>
          <p:nvPr>
            <p:ph idx="1" type="body"/>
          </p:nvPr>
        </p:nvSpPr>
        <p:spPr>
          <a:xfrm>
            <a:off x="685800" y="2485800"/>
            <a:ext cx="6629400" cy="1066688"/>
          </a:xfrm>
          <a:prstGeom prst="rect">
            <a:avLst/>
          </a:prstGeom>
          <a:noFill/>
          <a:ln>
            <a:noFill/>
          </a:ln>
        </p:spPr>
        <p:txBody>
          <a:bodyPr anchorCtr="0" anchor="b" bIns="0" lIns="45700" spcFirstLastPara="1" rIns="45700" wrap="square" tIns="0">
            <a:normAutofit/>
          </a:bodyPr>
          <a:lstStyle>
            <a:lvl1pPr indent="-228600" lvl="0" marL="457200" algn="l">
              <a:spcBef>
                <a:spcPts val="400"/>
              </a:spcBef>
              <a:spcAft>
                <a:spcPts val="0"/>
              </a:spcAft>
              <a:buSzPts val="1600"/>
              <a:buNone/>
              <a:defRPr sz="2000">
                <a:solidFill>
                  <a:schemeClr val="lt1"/>
                </a:solidFill>
              </a:defRPr>
            </a:lvl1pPr>
            <a:lvl2pPr indent="-228600" lvl="1" marL="914400" algn="l">
              <a:spcBef>
                <a:spcPts val="360"/>
              </a:spcBef>
              <a:spcAft>
                <a:spcPts val="0"/>
              </a:spcAft>
              <a:buSzPts val="1620"/>
              <a:buNone/>
              <a:defRPr sz="1800">
                <a:solidFill>
                  <a:srgbClr val="A788C8"/>
                </a:solidFill>
              </a:defRPr>
            </a:lvl2pPr>
            <a:lvl3pPr indent="-228600" lvl="2" marL="1371600" algn="l">
              <a:spcBef>
                <a:spcPts val="320"/>
              </a:spcBef>
              <a:spcAft>
                <a:spcPts val="0"/>
              </a:spcAft>
              <a:buSzPts val="1360"/>
              <a:buNone/>
              <a:defRPr sz="1600">
                <a:solidFill>
                  <a:srgbClr val="A788C8"/>
                </a:solidFill>
              </a:defRPr>
            </a:lvl3pPr>
            <a:lvl4pPr indent="-228600" lvl="3" marL="1828800" algn="l">
              <a:spcBef>
                <a:spcPts val="280"/>
              </a:spcBef>
              <a:spcAft>
                <a:spcPts val="0"/>
              </a:spcAft>
              <a:buSzPts val="1260"/>
              <a:buNone/>
              <a:defRPr sz="1400">
                <a:solidFill>
                  <a:srgbClr val="A788C8"/>
                </a:solidFill>
              </a:defRPr>
            </a:lvl4pPr>
            <a:lvl5pPr indent="-228600" lvl="4" marL="2286000" algn="l">
              <a:spcBef>
                <a:spcPts val="280"/>
              </a:spcBef>
              <a:spcAft>
                <a:spcPts val="0"/>
              </a:spcAft>
              <a:buSzPts val="1400"/>
              <a:buNone/>
              <a:defRPr sz="1400">
                <a:solidFill>
                  <a:srgbClr val="A788C8"/>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2" name="Google Shape;32;p35"/>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5"/>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5"/>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36"/>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36"/>
          <p:cNvSpPr txBox="1"/>
          <p:nvPr>
            <p:ph idx="1" type="body"/>
          </p:nvPr>
        </p:nvSpPr>
        <p:spPr>
          <a:xfrm>
            <a:off x="457200" y="1600200"/>
            <a:ext cx="3657600" cy="4525963"/>
          </a:xfrm>
          <a:prstGeom prst="rect">
            <a:avLst/>
          </a:prstGeom>
          <a:noFill/>
          <a:ln>
            <a:noFill/>
          </a:ln>
        </p:spPr>
        <p:txBody>
          <a:bodyPr anchorCtr="0" anchor="t" bIns="45700" lIns="91425" spcFirstLastPara="1" rIns="91425" wrap="square" tIns="45700">
            <a:normAutofit/>
          </a:bodyPr>
          <a:lstStyle>
            <a:lvl1pPr indent="-360680" lvl="0" marL="457200" algn="l">
              <a:spcBef>
                <a:spcPts val="520"/>
              </a:spcBef>
              <a:spcAft>
                <a:spcPts val="0"/>
              </a:spcAft>
              <a:buSzPts val="2080"/>
              <a:buChar char="⦿"/>
              <a:defRPr sz="2600"/>
            </a:lvl1pPr>
            <a:lvl2pPr indent="-354330" lvl="1" marL="914400" algn="l">
              <a:spcBef>
                <a:spcPts val="440"/>
              </a:spcBef>
              <a:spcAft>
                <a:spcPts val="0"/>
              </a:spcAft>
              <a:buSzPts val="1980"/>
              <a:buChar char="⚫"/>
              <a:defRPr sz="2200"/>
            </a:lvl2pPr>
            <a:lvl3pPr indent="-336550" lvl="2" marL="1371600" algn="l">
              <a:spcBef>
                <a:spcPts val="400"/>
              </a:spcBef>
              <a:spcAft>
                <a:spcPts val="0"/>
              </a:spcAft>
              <a:buSzPts val="1700"/>
              <a:buChar char="○"/>
              <a:defRPr sz="2000"/>
            </a:lvl3pPr>
            <a:lvl4pPr indent="-331469" lvl="3" marL="1828800" algn="l">
              <a:spcBef>
                <a:spcPts val="360"/>
              </a:spcBef>
              <a:spcAft>
                <a:spcPts val="0"/>
              </a:spcAft>
              <a:buSzPts val="162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8" name="Google Shape;38;p36"/>
          <p:cNvSpPr txBox="1"/>
          <p:nvPr>
            <p:ph idx="2" type="body"/>
          </p:nvPr>
        </p:nvSpPr>
        <p:spPr>
          <a:xfrm>
            <a:off x="4267200" y="1600200"/>
            <a:ext cx="3657600" cy="4525963"/>
          </a:xfrm>
          <a:prstGeom prst="rect">
            <a:avLst/>
          </a:prstGeom>
          <a:noFill/>
          <a:ln>
            <a:noFill/>
          </a:ln>
        </p:spPr>
        <p:txBody>
          <a:bodyPr anchorCtr="0" anchor="t" bIns="45700" lIns="91425" spcFirstLastPara="1" rIns="91425" wrap="square" tIns="45700">
            <a:normAutofit/>
          </a:bodyPr>
          <a:lstStyle>
            <a:lvl1pPr indent="-360680" lvl="0" marL="457200" algn="l">
              <a:spcBef>
                <a:spcPts val="520"/>
              </a:spcBef>
              <a:spcAft>
                <a:spcPts val="0"/>
              </a:spcAft>
              <a:buSzPts val="2080"/>
              <a:buChar char="⦿"/>
              <a:defRPr sz="2600"/>
            </a:lvl1pPr>
            <a:lvl2pPr indent="-354330" lvl="1" marL="914400" algn="l">
              <a:spcBef>
                <a:spcPts val="440"/>
              </a:spcBef>
              <a:spcAft>
                <a:spcPts val="0"/>
              </a:spcAft>
              <a:buSzPts val="1980"/>
              <a:buChar char="⚫"/>
              <a:defRPr sz="2200"/>
            </a:lvl2pPr>
            <a:lvl3pPr indent="-336550" lvl="2" marL="1371600" algn="l">
              <a:spcBef>
                <a:spcPts val="400"/>
              </a:spcBef>
              <a:spcAft>
                <a:spcPts val="0"/>
              </a:spcAft>
              <a:buSzPts val="1700"/>
              <a:buChar char="○"/>
              <a:defRPr sz="2000"/>
            </a:lvl3pPr>
            <a:lvl4pPr indent="-331469" lvl="3" marL="1828800" algn="l">
              <a:spcBef>
                <a:spcPts val="360"/>
              </a:spcBef>
              <a:spcAft>
                <a:spcPts val="0"/>
              </a:spcAft>
              <a:buSzPts val="162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9" name="Google Shape;39;p36"/>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6"/>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6"/>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42" name="Shape 42"/>
        <p:cNvGrpSpPr/>
        <p:nvPr/>
      </p:nvGrpSpPr>
      <p:grpSpPr>
        <a:xfrm>
          <a:off x="0" y="0"/>
          <a:ext cx="0" cy="0"/>
          <a:chOff x="0" y="0"/>
          <a:chExt cx="0" cy="0"/>
        </a:xfrm>
      </p:grpSpPr>
      <p:sp>
        <p:nvSpPr>
          <p:cNvPr id="43" name="Google Shape;43;p37"/>
          <p:cNvSpPr txBox="1"/>
          <p:nvPr>
            <p:ph type="title"/>
          </p:nvPr>
        </p:nvSpPr>
        <p:spPr>
          <a:xfrm>
            <a:off x="457200" y="273050"/>
            <a:ext cx="8229600" cy="1143000"/>
          </a:xfrm>
          <a:prstGeom prst="rect">
            <a:avLst/>
          </a:prstGeom>
          <a:noFill/>
          <a:ln>
            <a:noFill/>
          </a:ln>
        </p:spPr>
        <p:txBody>
          <a:bodyPr anchorCtr="0" anchor="ctr" bIns="45700" lIns="45700" spcFirstLastPara="1" rIns="45700" wrap="square" tIns="45700">
            <a:normAutofit/>
          </a:bodyPr>
          <a:lstStyle>
            <a:lvl1pPr lvl="0" algn="l">
              <a:spcBef>
                <a:spcPts val="0"/>
              </a:spcBef>
              <a:spcAft>
                <a:spcPts val="0"/>
              </a:spcAft>
              <a:buClr>
                <a:schemeClr val="lt1"/>
              </a:buClr>
              <a:buSzPts val="4600"/>
              <a:buFont typeface="Libre Frankli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37"/>
          <p:cNvSpPr txBox="1"/>
          <p:nvPr>
            <p:ph idx="1" type="body"/>
          </p:nvPr>
        </p:nvSpPr>
        <p:spPr>
          <a:xfrm>
            <a:off x="457200" y="5486400"/>
            <a:ext cx="4040188" cy="838200"/>
          </a:xfrm>
          <a:prstGeom prst="rect">
            <a:avLst/>
          </a:prstGeom>
          <a:noFill/>
          <a:ln>
            <a:noFill/>
          </a:ln>
        </p:spPr>
        <p:txBody>
          <a:bodyPr anchorCtr="0" anchor="t" bIns="45700" lIns="91425" spcFirstLastPara="1" rIns="91425" wrap="square" tIns="45700">
            <a:normAutofit/>
          </a:bodyPr>
          <a:lstStyle>
            <a:lvl1pPr indent="-228600" lvl="0" marL="457200" algn="l">
              <a:spcBef>
                <a:spcPts val="480"/>
              </a:spcBef>
              <a:spcAft>
                <a:spcPts val="0"/>
              </a:spcAft>
              <a:buSzPts val="1920"/>
              <a:buNone/>
              <a:defRPr b="1" sz="2400">
                <a:solidFill>
                  <a:schemeClr val="accent1"/>
                </a:solidFill>
              </a:defRPr>
            </a:lvl1pPr>
            <a:lvl2pPr indent="-228600" lvl="1" marL="914400" algn="l">
              <a:spcBef>
                <a:spcPts val="400"/>
              </a:spcBef>
              <a:spcAft>
                <a:spcPts val="0"/>
              </a:spcAft>
              <a:buSzPts val="1800"/>
              <a:buNone/>
              <a:defRPr b="1" sz="2000"/>
            </a:lvl2pPr>
            <a:lvl3pPr indent="-228600" lvl="2" marL="1371600" algn="l">
              <a:spcBef>
                <a:spcPts val="360"/>
              </a:spcBef>
              <a:spcAft>
                <a:spcPts val="0"/>
              </a:spcAft>
              <a:buSzPts val="1530"/>
              <a:buNone/>
              <a:defRPr b="1" sz="1800"/>
            </a:lvl3pPr>
            <a:lvl4pPr indent="-228600" lvl="3" marL="1828800" algn="l">
              <a:spcBef>
                <a:spcPts val="320"/>
              </a:spcBef>
              <a:spcAft>
                <a:spcPts val="0"/>
              </a:spcAft>
              <a:buSzPts val="1440"/>
              <a:buNone/>
              <a:defRPr b="1" sz="1600"/>
            </a:lvl4pPr>
            <a:lvl5pPr indent="-228600" lvl="4" marL="2286000" algn="l">
              <a:spcBef>
                <a:spcPts val="320"/>
              </a:spcBef>
              <a:spcAft>
                <a:spcPts val="0"/>
              </a:spcAft>
              <a:buSzPts val="1600"/>
              <a:buNone/>
              <a:defRPr b="1"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5" name="Google Shape;45;p37"/>
          <p:cNvSpPr txBox="1"/>
          <p:nvPr>
            <p:ph idx="2" type="body"/>
          </p:nvPr>
        </p:nvSpPr>
        <p:spPr>
          <a:xfrm>
            <a:off x="4645025" y="5486400"/>
            <a:ext cx="4041775" cy="838200"/>
          </a:xfrm>
          <a:prstGeom prst="rect">
            <a:avLst/>
          </a:prstGeom>
          <a:noFill/>
          <a:ln>
            <a:noFill/>
          </a:ln>
        </p:spPr>
        <p:txBody>
          <a:bodyPr anchorCtr="0" anchor="t" bIns="45700" lIns="91425" spcFirstLastPara="1" rIns="91425" wrap="square" tIns="45700">
            <a:normAutofit/>
          </a:bodyPr>
          <a:lstStyle>
            <a:lvl1pPr indent="-228600" lvl="0" marL="457200" algn="l">
              <a:spcBef>
                <a:spcPts val="480"/>
              </a:spcBef>
              <a:spcAft>
                <a:spcPts val="0"/>
              </a:spcAft>
              <a:buSzPts val="1920"/>
              <a:buNone/>
              <a:defRPr b="1" sz="2400">
                <a:solidFill>
                  <a:schemeClr val="accent1"/>
                </a:solidFill>
              </a:defRPr>
            </a:lvl1pPr>
            <a:lvl2pPr indent="-228600" lvl="1" marL="914400" algn="l">
              <a:spcBef>
                <a:spcPts val="400"/>
              </a:spcBef>
              <a:spcAft>
                <a:spcPts val="0"/>
              </a:spcAft>
              <a:buSzPts val="1800"/>
              <a:buNone/>
              <a:defRPr b="1" sz="2000"/>
            </a:lvl2pPr>
            <a:lvl3pPr indent="-228600" lvl="2" marL="1371600" algn="l">
              <a:spcBef>
                <a:spcPts val="360"/>
              </a:spcBef>
              <a:spcAft>
                <a:spcPts val="0"/>
              </a:spcAft>
              <a:buSzPts val="1530"/>
              <a:buNone/>
              <a:defRPr b="1" sz="1800"/>
            </a:lvl3pPr>
            <a:lvl4pPr indent="-228600" lvl="3" marL="1828800" algn="l">
              <a:spcBef>
                <a:spcPts val="320"/>
              </a:spcBef>
              <a:spcAft>
                <a:spcPts val="0"/>
              </a:spcAft>
              <a:buSzPts val="1440"/>
              <a:buNone/>
              <a:defRPr b="1" sz="1600"/>
            </a:lvl4pPr>
            <a:lvl5pPr indent="-228600" lvl="4" marL="2286000" algn="l">
              <a:spcBef>
                <a:spcPts val="320"/>
              </a:spcBef>
              <a:spcAft>
                <a:spcPts val="0"/>
              </a:spcAft>
              <a:buSzPts val="1600"/>
              <a:buNone/>
              <a:defRPr b="1"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6" name="Google Shape;46;p37"/>
          <p:cNvSpPr txBox="1"/>
          <p:nvPr>
            <p:ph idx="3" type="body"/>
          </p:nvPr>
        </p:nvSpPr>
        <p:spPr>
          <a:xfrm>
            <a:off x="457200" y="1516912"/>
            <a:ext cx="4040188" cy="3941763"/>
          </a:xfrm>
          <a:prstGeom prst="rect">
            <a:avLst/>
          </a:prstGeom>
          <a:noFill/>
          <a:ln>
            <a:noFill/>
          </a:ln>
        </p:spPr>
        <p:txBody>
          <a:bodyPr anchorCtr="0" anchor="t" bIns="45700" lIns="91425" spcFirstLastPara="1" rIns="91425" wrap="square" tIns="45700">
            <a:normAutofit/>
          </a:bodyPr>
          <a:lstStyle>
            <a:lvl1pPr indent="-350520" lvl="0" marL="457200" algn="l">
              <a:spcBef>
                <a:spcPts val="480"/>
              </a:spcBef>
              <a:spcAft>
                <a:spcPts val="0"/>
              </a:spcAft>
              <a:buSzPts val="1920"/>
              <a:buChar char="⦿"/>
              <a:defRPr sz="2400"/>
            </a:lvl1pPr>
            <a:lvl2pPr indent="-342900" lvl="1" marL="914400" algn="l">
              <a:spcBef>
                <a:spcPts val="400"/>
              </a:spcBef>
              <a:spcAft>
                <a:spcPts val="0"/>
              </a:spcAft>
              <a:buSzPts val="1800"/>
              <a:buChar char="⚫"/>
              <a:defRPr sz="2000"/>
            </a:lvl2pPr>
            <a:lvl3pPr indent="-325755" lvl="2" marL="1371600" algn="l">
              <a:spcBef>
                <a:spcPts val="360"/>
              </a:spcBef>
              <a:spcAft>
                <a:spcPts val="0"/>
              </a:spcAft>
              <a:buSzPts val="1530"/>
              <a:buChar char="○"/>
              <a:defRPr sz="1800"/>
            </a:lvl3pPr>
            <a:lvl4pPr indent="-320039" lvl="3" marL="1828800" algn="l">
              <a:spcBef>
                <a:spcPts val="320"/>
              </a:spcBef>
              <a:spcAft>
                <a:spcPts val="0"/>
              </a:spcAft>
              <a:buSzPts val="144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7" name="Google Shape;47;p37"/>
          <p:cNvSpPr txBox="1"/>
          <p:nvPr>
            <p:ph idx="4" type="body"/>
          </p:nvPr>
        </p:nvSpPr>
        <p:spPr>
          <a:xfrm>
            <a:off x="4645025" y="1516912"/>
            <a:ext cx="4041775" cy="3941763"/>
          </a:xfrm>
          <a:prstGeom prst="rect">
            <a:avLst/>
          </a:prstGeom>
          <a:noFill/>
          <a:ln>
            <a:noFill/>
          </a:ln>
        </p:spPr>
        <p:txBody>
          <a:bodyPr anchorCtr="0" anchor="t" bIns="45700" lIns="91425" spcFirstLastPara="1" rIns="91425" wrap="square" tIns="45700">
            <a:normAutofit/>
          </a:bodyPr>
          <a:lstStyle>
            <a:lvl1pPr indent="-350520" lvl="0" marL="457200" algn="l">
              <a:spcBef>
                <a:spcPts val="480"/>
              </a:spcBef>
              <a:spcAft>
                <a:spcPts val="0"/>
              </a:spcAft>
              <a:buSzPts val="1920"/>
              <a:buChar char="⦿"/>
              <a:defRPr sz="2400"/>
            </a:lvl1pPr>
            <a:lvl2pPr indent="-342900" lvl="1" marL="914400" algn="l">
              <a:spcBef>
                <a:spcPts val="400"/>
              </a:spcBef>
              <a:spcAft>
                <a:spcPts val="0"/>
              </a:spcAft>
              <a:buSzPts val="1800"/>
              <a:buChar char="⚫"/>
              <a:defRPr sz="2000"/>
            </a:lvl2pPr>
            <a:lvl3pPr indent="-325755" lvl="2" marL="1371600" algn="l">
              <a:spcBef>
                <a:spcPts val="360"/>
              </a:spcBef>
              <a:spcAft>
                <a:spcPts val="0"/>
              </a:spcAft>
              <a:buSzPts val="1530"/>
              <a:buChar char="○"/>
              <a:defRPr sz="1800"/>
            </a:lvl3pPr>
            <a:lvl4pPr indent="-320039" lvl="3" marL="1828800" algn="l">
              <a:spcBef>
                <a:spcPts val="320"/>
              </a:spcBef>
              <a:spcAft>
                <a:spcPts val="0"/>
              </a:spcAft>
              <a:buSzPts val="144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8" name="Google Shape;48;p37"/>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7"/>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7"/>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38"/>
          <p:cNvSpPr txBox="1"/>
          <p:nvPr>
            <p:ph type="title"/>
          </p:nvPr>
        </p:nvSpPr>
        <p:spPr>
          <a:xfrm>
            <a:off x="457200" y="274320"/>
            <a:ext cx="7470648" cy="1143000"/>
          </a:xfrm>
          <a:prstGeom prst="rect">
            <a:avLst/>
          </a:prstGeom>
          <a:noFill/>
          <a:ln>
            <a:noFill/>
          </a:ln>
        </p:spPr>
        <p:txBody>
          <a:bodyPr anchorCtr="0" anchor="ctr" bIns="45700" lIns="45700" spcFirstLastPara="1" rIns="45700" wrap="square" tIns="45700">
            <a:normAutofit/>
          </a:bodyPr>
          <a:lstStyle>
            <a:lvl1pPr lvl="0" algn="l">
              <a:spcBef>
                <a:spcPts val="0"/>
              </a:spcBef>
              <a:spcAft>
                <a:spcPts val="0"/>
              </a:spcAft>
              <a:buClr>
                <a:schemeClr val="lt1"/>
              </a:buClr>
              <a:buSzPts val="4600"/>
              <a:buFont typeface="Libre Franklin"/>
              <a:buNone/>
              <a:defRPr sz="4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38"/>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8"/>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5" name="Google Shape;55;p38"/>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39"/>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9"/>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9"/>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40"/>
          <p:cNvSpPr txBox="1"/>
          <p:nvPr>
            <p:ph type="title"/>
          </p:nvPr>
        </p:nvSpPr>
        <p:spPr>
          <a:xfrm>
            <a:off x="457200" y="1185528"/>
            <a:ext cx="3200400" cy="730250"/>
          </a:xfrm>
          <a:prstGeom prst="rect">
            <a:avLst/>
          </a:prstGeom>
          <a:noFill/>
          <a:ln>
            <a:noFill/>
          </a:ln>
        </p:spPr>
        <p:txBody>
          <a:bodyPr anchorCtr="0" anchor="t" bIns="0" lIns="45700" spcFirstLastPara="1" rIns="45700" wrap="square" tIns="0">
            <a:normAutofit/>
          </a:bodyPr>
          <a:lstStyle>
            <a:lvl1pPr lvl="0" algn="l">
              <a:spcBef>
                <a:spcPts val="0"/>
              </a:spcBef>
              <a:spcAft>
                <a:spcPts val="0"/>
              </a:spcAft>
              <a:buClr>
                <a:schemeClr val="accent1"/>
              </a:buClr>
              <a:buSzPts val="1800"/>
              <a:buFont typeface="Libre Franklin"/>
              <a:buNone/>
              <a:defRPr b="1" sz="18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40"/>
          <p:cNvSpPr txBox="1"/>
          <p:nvPr>
            <p:ph idx="1" type="body"/>
          </p:nvPr>
        </p:nvSpPr>
        <p:spPr>
          <a:xfrm>
            <a:off x="457200" y="214424"/>
            <a:ext cx="2743200" cy="914400"/>
          </a:xfrm>
          <a:prstGeom prst="rect">
            <a:avLst/>
          </a:prstGeom>
          <a:noFill/>
          <a:ln>
            <a:noFill/>
          </a:ln>
        </p:spPr>
        <p:txBody>
          <a:bodyPr anchorCtr="0" anchor="b" bIns="0" lIns="45700" spcFirstLastPara="1" rIns="45700" wrap="square" tIns="0">
            <a:normAutofit/>
          </a:bodyPr>
          <a:lstStyle>
            <a:lvl1pPr indent="-228600" lvl="0" marL="457200" algn="l">
              <a:spcBef>
                <a:spcPts val="280"/>
              </a:spcBef>
              <a:spcAft>
                <a:spcPts val="0"/>
              </a:spcAft>
              <a:buSzPts val="1120"/>
              <a:buNone/>
              <a:defRPr sz="1400"/>
            </a:lvl1pPr>
            <a:lvl2pPr indent="-228600" lvl="1" marL="914400" algn="l">
              <a:spcBef>
                <a:spcPts val="240"/>
              </a:spcBef>
              <a:spcAft>
                <a:spcPts val="0"/>
              </a:spcAft>
              <a:buSzPts val="1080"/>
              <a:buNone/>
              <a:defRPr sz="1200"/>
            </a:lvl2pPr>
            <a:lvl3pPr indent="-228600" lvl="2" marL="1371600" algn="l">
              <a:spcBef>
                <a:spcPts val="200"/>
              </a:spcBef>
              <a:spcAft>
                <a:spcPts val="0"/>
              </a:spcAft>
              <a:buSzPts val="850"/>
              <a:buNone/>
              <a:defRPr sz="1000"/>
            </a:lvl3pPr>
            <a:lvl4pPr indent="-228600" lvl="3" marL="1828800" algn="l">
              <a:spcBef>
                <a:spcPts val="180"/>
              </a:spcBef>
              <a:spcAft>
                <a:spcPts val="0"/>
              </a:spcAft>
              <a:buSzPts val="810"/>
              <a:buNone/>
              <a:defRPr sz="900"/>
            </a:lvl4pPr>
            <a:lvl5pPr indent="-228600" lvl="4" marL="2286000" algn="l">
              <a:spcBef>
                <a:spcPts val="180"/>
              </a:spcBef>
              <a:spcAft>
                <a:spcPts val="0"/>
              </a:spcAft>
              <a:buSzPts val="900"/>
              <a:buNone/>
              <a:defRPr sz="9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3" name="Google Shape;63;p40"/>
          <p:cNvSpPr txBox="1"/>
          <p:nvPr>
            <p:ph idx="2" type="body"/>
          </p:nvPr>
        </p:nvSpPr>
        <p:spPr>
          <a:xfrm>
            <a:off x="457200" y="1981200"/>
            <a:ext cx="7086600" cy="3810000"/>
          </a:xfrm>
          <a:prstGeom prst="rect">
            <a:avLst/>
          </a:prstGeom>
          <a:noFill/>
          <a:ln>
            <a:noFill/>
          </a:ln>
        </p:spPr>
        <p:txBody>
          <a:bodyPr anchorCtr="0" anchor="t" bIns="45700" lIns="91425" spcFirstLastPara="1" rIns="91425" wrap="square" tIns="45700">
            <a:normAutofit/>
          </a:bodyPr>
          <a:lstStyle>
            <a:lvl1pPr indent="-370840" lvl="0" marL="457200" algn="l">
              <a:spcBef>
                <a:spcPts val="560"/>
              </a:spcBef>
              <a:spcAft>
                <a:spcPts val="0"/>
              </a:spcAft>
              <a:buSzPts val="2240"/>
              <a:buChar char="⦿"/>
              <a:defRPr sz="2800"/>
            </a:lvl1pPr>
            <a:lvl2pPr indent="-365760" lvl="1" marL="914400" algn="l">
              <a:spcBef>
                <a:spcPts val="480"/>
              </a:spcBef>
              <a:spcAft>
                <a:spcPts val="0"/>
              </a:spcAft>
              <a:buSzPts val="2160"/>
              <a:buChar char="⚫"/>
              <a:defRPr sz="2400"/>
            </a:lvl2pPr>
            <a:lvl3pPr indent="-347344" lvl="2" marL="1371600" algn="l">
              <a:spcBef>
                <a:spcPts val="440"/>
              </a:spcBef>
              <a:spcAft>
                <a:spcPts val="0"/>
              </a:spcAft>
              <a:buSzPts val="1870"/>
              <a:buChar char="○"/>
              <a:defRPr sz="2200"/>
            </a:lvl3pPr>
            <a:lvl4pPr indent="-342900" lvl="3" marL="1828800" algn="l">
              <a:spcBef>
                <a:spcPts val="400"/>
              </a:spcBef>
              <a:spcAft>
                <a:spcPts val="0"/>
              </a:spcAft>
              <a:buSzPts val="1800"/>
              <a:buChar char="⚫"/>
              <a:defRPr sz="2000"/>
            </a:lvl4pPr>
            <a:lvl5pPr indent="-355600" lvl="4" marL="2286000" algn="l">
              <a:spcBef>
                <a:spcPts val="400"/>
              </a:spcBef>
              <a:spcAft>
                <a:spcPts val="0"/>
              </a:spcAft>
              <a:buSzPts val="2000"/>
              <a:buChar char="-"/>
              <a:defRPr sz="20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4" name="Google Shape;64;p40"/>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0"/>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0"/>
          <p:cNvSpPr txBox="1"/>
          <p:nvPr>
            <p:ph idx="12" type="sldNum"/>
          </p:nvPr>
        </p:nvSpPr>
        <p:spPr>
          <a:xfrm>
            <a:off x="8156448"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67" name="Shape 67"/>
        <p:cNvGrpSpPr/>
        <p:nvPr/>
      </p:nvGrpSpPr>
      <p:grpSpPr>
        <a:xfrm>
          <a:off x="0" y="0"/>
          <a:ext cx="0" cy="0"/>
          <a:chOff x="0" y="0"/>
          <a:chExt cx="0" cy="0"/>
        </a:xfrm>
      </p:grpSpPr>
      <p:sp>
        <p:nvSpPr>
          <p:cNvPr id="68" name="Google Shape;68;p41"/>
          <p:cNvSpPr txBox="1"/>
          <p:nvPr>
            <p:ph type="title"/>
          </p:nvPr>
        </p:nvSpPr>
        <p:spPr>
          <a:xfrm>
            <a:off x="5556732" y="1705709"/>
            <a:ext cx="3053868" cy="1253808"/>
          </a:xfrm>
          <a:prstGeom prst="rect">
            <a:avLst/>
          </a:prstGeom>
          <a:noFill/>
          <a:ln>
            <a:noFill/>
          </a:ln>
        </p:spPr>
        <p:txBody>
          <a:bodyPr anchorCtr="0" anchor="b" bIns="45700" lIns="45700" spcFirstLastPara="1" rIns="45700" wrap="square" tIns="45700">
            <a:normAutofit/>
          </a:bodyPr>
          <a:lstStyle>
            <a:lvl1pPr lvl="0" algn="l">
              <a:spcBef>
                <a:spcPts val="0"/>
              </a:spcBef>
              <a:spcAft>
                <a:spcPts val="0"/>
              </a:spcAft>
              <a:buClr>
                <a:schemeClr val="accent1"/>
              </a:buClr>
              <a:buSzPts val="2200"/>
              <a:buFont typeface="Libre Franklin"/>
              <a:buNone/>
              <a:defRPr b="1" sz="22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41"/>
          <p:cNvSpPr/>
          <p:nvPr>
            <p:ph idx="2" type="pic"/>
          </p:nvPr>
        </p:nvSpPr>
        <p:spPr>
          <a:xfrm>
            <a:off x="1065628" y="1019907"/>
            <a:ext cx="4114800" cy="4114800"/>
          </a:xfrm>
          <a:prstGeom prst="ellipse">
            <a:avLst/>
          </a:prstGeom>
          <a:solidFill>
            <a:srgbClr val="4E0056"/>
          </a:solidFill>
          <a:ln cap="flat" cmpd="sng" w="50800">
            <a:solidFill>
              <a:schemeClr val="dk2"/>
            </a:solidFill>
            <a:prstDash val="solid"/>
            <a:miter lim="800000"/>
            <a:headEnd len="sm" w="sm" type="none"/>
            <a:tailEnd len="sm" w="sm" type="none"/>
          </a:ln>
          <a:effectLst>
            <a:outerShdw blurRad="152000" sx="-80000" rotWithShape="0" dir="5400000" dist="345000" sy="-18000">
              <a:srgbClr val="000000">
                <a:alpha val="24705"/>
              </a:srgbClr>
            </a:outerShdw>
          </a:effectLst>
        </p:spPr>
        <p:txBody>
          <a:bodyPr anchorCtr="0" anchor="t" bIns="45700" lIns="91425" spcFirstLastPara="1" rIns="91425" wrap="square" tIns="45700">
            <a:normAutofit/>
          </a:bodyPr>
          <a:lstStyle>
            <a:lvl1pPr lvl="0" marR="0" rtl="0" algn="l">
              <a:spcBef>
                <a:spcPts val="640"/>
              </a:spcBef>
              <a:spcAft>
                <a:spcPts val="0"/>
              </a:spcAft>
              <a:buClr>
                <a:schemeClr val="accent1"/>
              </a:buClr>
              <a:buSzPts val="2560"/>
              <a:buFont typeface="Noto Sans Symbols"/>
              <a:buNone/>
              <a:defRPr b="0" i="0" sz="3200" u="none" cap="none" strike="noStrike">
                <a:solidFill>
                  <a:schemeClr val="lt1"/>
                </a:solidFill>
                <a:latin typeface="Arial"/>
                <a:ea typeface="Arial"/>
                <a:cs typeface="Arial"/>
                <a:sym typeface="Arial"/>
              </a:defRPr>
            </a:lvl1pPr>
            <a:lvl2pPr lvl="1" marR="0" rtl="0" algn="l">
              <a:spcBef>
                <a:spcPts val="520"/>
              </a:spcBef>
              <a:spcAft>
                <a:spcPts val="0"/>
              </a:spcAft>
              <a:buClr>
                <a:schemeClr val="accent1"/>
              </a:buClr>
              <a:buSzPts val="2340"/>
              <a:buFont typeface="Noto Sans Symbols"/>
              <a:buChar char="⚫"/>
              <a:defRPr b="0" i="0" sz="2600" u="none" cap="none" strike="noStrike">
                <a:solidFill>
                  <a:schemeClr val="lt1"/>
                </a:solidFill>
                <a:latin typeface="Arial"/>
                <a:ea typeface="Arial"/>
                <a:cs typeface="Arial"/>
                <a:sym typeface="Arial"/>
              </a:defRPr>
            </a:lvl2pPr>
            <a:lvl3pPr lvl="2" marR="0" rtl="0" algn="l">
              <a:spcBef>
                <a:spcPts val="480"/>
              </a:spcBef>
              <a:spcAft>
                <a:spcPts val="0"/>
              </a:spcAft>
              <a:buClr>
                <a:schemeClr val="accent2"/>
              </a:buClr>
              <a:buSzPts val="2040"/>
              <a:buFont typeface="Arial"/>
              <a:buChar char="○"/>
              <a:defRPr b="0" i="0" sz="2400" u="none" cap="none" strike="noStrike">
                <a:solidFill>
                  <a:schemeClr val="lt1"/>
                </a:solidFill>
                <a:latin typeface="Arial"/>
                <a:ea typeface="Arial"/>
                <a:cs typeface="Arial"/>
                <a:sym typeface="Arial"/>
              </a:defRPr>
            </a:lvl3pPr>
            <a:lvl4pPr lvl="3" marR="0" rtl="0" algn="l">
              <a:spcBef>
                <a:spcPts val="400"/>
              </a:spcBef>
              <a:spcAft>
                <a:spcPts val="0"/>
              </a:spcAft>
              <a:buClr>
                <a:schemeClr val="accent3"/>
              </a:buClr>
              <a:buSzPts val="1800"/>
              <a:buFont typeface="Noto Sans Symbols"/>
              <a:buChar char="⚫"/>
              <a:defRPr b="0" i="0" sz="2000" u="none" cap="none" strike="noStrike">
                <a:solidFill>
                  <a:schemeClr val="lt1"/>
                </a:solidFill>
                <a:latin typeface="Arial"/>
                <a:ea typeface="Arial"/>
                <a:cs typeface="Arial"/>
                <a:sym typeface="Arial"/>
              </a:defRPr>
            </a:lvl4pPr>
            <a:lvl5pPr lvl="4" marR="0" rtl="0" algn="l">
              <a:spcBef>
                <a:spcPts val="400"/>
              </a:spcBef>
              <a:spcAft>
                <a:spcPts val="0"/>
              </a:spcAft>
              <a:buClr>
                <a:schemeClr val="accent4"/>
              </a:buClr>
              <a:buSzPts val="2000"/>
              <a:buFont typeface="Arial"/>
              <a:buChar char="-"/>
              <a:defRPr b="0" i="0" sz="2000" u="none" cap="none" strike="noStrike">
                <a:solidFill>
                  <a:schemeClr val="lt1"/>
                </a:solidFill>
                <a:latin typeface="Arial"/>
                <a:ea typeface="Arial"/>
                <a:cs typeface="Arial"/>
                <a:sym typeface="Arial"/>
              </a:defRPr>
            </a:lvl5pPr>
            <a:lvl6pPr lvl="5" marR="0" rtl="0" algn="l">
              <a:spcBef>
                <a:spcPts val="400"/>
              </a:spcBef>
              <a:spcAft>
                <a:spcPts val="0"/>
              </a:spcAft>
              <a:buClr>
                <a:schemeClr val="accent5"/>
              </a:buClr>
              <a:buSzPts val="2000"/>
              <a:buFont typeface="Arial"/>
              <a:buChar char="-"/>
              <a:defRPr b="0" i="0" sz="2000" u="none" cap="none" strike="noStrike">
                <a:solidFill>
                  <a:schemeClr val="lt1"/>
                </a:solidFill>
                <a:latin typeface="Arial"/>
                <a:ea typeface="Arial"/>
                <a:cs typeface="Arial"/>
                <a:sym typeface="Arial"/>
              </a:defRPr>
            </a:lvl6pPr>
            <a:lvl7pPr lvl="6" marR="0" rtl="0" algn="l">
              <a:spcBef>
                <a:spcPts val="360"/>
              </a:spcBef>
              <a:spcAft>
                <a:spcPts val="0"/>
              </a:spcAft>
              <a:buClr>
                <a:schemeClr val="accent6"/>
              </a:buClr>
              <a:buSzPts val="1800"/>
              <a:buFont typeface="Arial"/>
              <a:buChar char="•"/>
              <a:defRPr b="0" i="0" sz="1800" u="none" cap="none" strike="noStrike">
                <a:solidFill>
                  <a:schemeClr val="lt1"/>
                </a:solidFill>
                <a:latin typeface="Arial"/>
                <a:ea typeface="Arial"/>
                <a:cs typeface="Arial"/>
                <a:sym typeface="Arial"/>
              </a:defRPr>
            </a:lvl7pPr>
            <a:lvl8pPr lvl="7" marR="0" rtl="0" algn="l">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8pPr>
            <a:lvl9pPr lvl="8" marR="0" rtl="0" algn="l">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70" name="Google Shape;70;p41"/>
          <p:cNvSpPr txBox="1"/>
          <p:nvPr>
            <p:ph idx="1" type="body"/>
          </p:nvPr>
        </p:nvSpPr>
        <p:spPr>
          <a:xfrm>
            <a:off x="5556734" y="2998765"/>
            <a:ext cx="3053866" cy="2663482"/>
          </a:xfrm>
          <a:prstGeom prst="rect">
            <a:avLst/>
          </a:prstGeom>
          <a:noFill/>
          <a:ln>
            <a:noFill/>
          </a:ln>
        </p:spPr>
        <p:txBody>
          <a:bodyPr anchorCtr="0" anchor="t" bIns="45700" lIns="45700" spcFirstLastPara="1" rIns="45700" wrap="square" tIns="45700">
            <a:normAutofit/>
          </a:bodyPr>
          <a:lstStyle>
            <a:lvl1pPr indent="-228600" lvl="0" marL="457200" algn="l">
              <a:spcBef>
                <a:spcPts val="240"/>
              </a:spcBef>
              <a:spcAft>
                <a:spcPts val="0"/>
              </a:spcAft>
              <a:buSzPts val="960"/>
              <a:buFont typeface="Arial"/>
              <a:buNone/>
              <a:defRPr sz="1200"/>
            </a:lvl1pPr>
            <a:lvl2pPr indent="-228600" lvl="1" marL="914400" algn="l">
              <a:spcBef>
                <a:spcPts val="240"/>
              </a:spcBef>
              <a:spcAft>
                <a:spcPts val="0"/>
              </a:spcAft>
              <a:buSzPts val="1080"/>
              <a:buFont typeface="Arial"/>
              <a:buNone/>
              <a:defRPr sz="1200"/>
            </a:lvl2pPr>
            <a:lvl3pPr indent="-228600" lvl="2" marL="1371600" algn="l">
              <a:spcBef>
                <a:spcPts val="200"/>
              </a:spcBef>
              <a:spcAft>
                <a:spcPts val="0"/>
              </a:spcAft>
              <a:buSzPts val="850"/>
              <a:buFont typeface="Arial"/>
              <a:buNone/>
              <a:defRPr sz="1000"/>
            </a:lvl3pPr>
            <a:lvl4pPr indent="-228600" lvl="3" marL="1828800" algn="l">
              <a:spcBef>
                <a:spcPts val="180"/>
              </a:spcBef>
              <a:spcAft>
                <a:spcPts val="0"/>
              </a:spcAft>
              <a:buSzPts val="810"/>
              <a:buFont typeface="Arial"/>
              <a:buNone/>
              <a:defRPr sz="900"/>
            </a:lvl4pPr>
            <a:lvl5pPr indent="-228600" lvl="4" marL="2286000" algn="l">
              <a:spcBef>
                <a:spcPts val="180"/>
              </a:spcBef>
              <a:spcAft>
                <a:spcPts val="0"/>
              </a:spcAft>
              <a:buSzPts val="900"/>
              <a:buFont typeface="Arial"/>
              <a:buNone/>
              <a:defRPr sz="9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1" name="Google Shape;71;p41"/>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1"/>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1"/>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 name="Shape 5"/>
        <p:cNvGrpSpPr/>
        <p:nvPr/>
      </p:nvGrpSpPr>
      <p:grpSpPr>
        <a:xfrm>
          <a:off x="0" y="0"/>
          <a:ext cx="0" cy="0"/>
          <a:chOff x="0" y="0"/>
          <a:chExt cx="0" cy="0"/>
        </a:xfrm>
      </p:grpSpPr>
      <p:sp>
        <p:nvSpPr>
          <p:cNvPr id="6" name="Google Shape;6;p32"/>
          <p:cNvSpPr/>
          <p:nvPr/>
        </p:nvSpPr>
        <p:spPr>
          <a:xfrm>
            <a:off x="0" y="4752126"/>
            <a:ext cx="9144000" cy="2112962"/>
          </a:xfrm>
          <a:custGeom>
            <a:rect b="b" l="l" r="r" t="t"/>
            <a:pathLst>
              <a:path extrusionOk="0" h="1331" w="5760">
                <a:moveTo>
                  <a:pt x="0" y="1066"/>
                </a:moveTo>
                <a:lnTo>
                  <a:pt x="0" y="1331"/>
                </a:lnTo>
                <a:lnTo>
                  <a:pt x="5760" y="1331"/>
                </a:lnTo>
                <a:lnTo>
                  <a:pt x="5760" y="0"/>
                </a:lnTo>
                <a:cubicBezTo>
                  <a:pt x="3220" y="1206"/>
                  <a:pt x="2250" y="1146"/>
                  <a:pt x="0" y="1066"/>
                </a:cubicBezTo>
                <a:close/>
              </a:path>
            </a:pathLst>
          </a:custGeom>
          <a:solidFill>
            <a:srgbClr val="D25D7E">
              <a:alpha val="44705"/>
            </a:srgbClr>
          </a:solidFill>
          <a:ln>
            <a:noFill/>
          </a:ln>
          <a:effectLst>
            <a:outerShdw blurRad="50800" rotWithShape="0" algn="ctr" dir="16200000" dist="44450">
              <a:srgbClr val="000000">
                <a:alpha val="3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7" name="Google Shape;7;p32"/>
          <p:cNvSpPr/>
          <p:nvPr/>
        </p:nvSpPr>
        <p:spPr>
          <a:xfrm>
            <a:off x="7315200" y="0"/>
            <a:ext cx="1828800" cy="6858000"/>
          </a:xfrm>
          <a:custGeom>
            <a:rect b="b" l="l" r="r" t="t"/>
            <a:pathLst>
              <a:path extrusionOk="0" h="4329" w="1914">
                <a:moveTo>
                  <a:pt x="1914" y="9"/>
                </a:moveTo>
                <a:lnTo>
                  <a:pt x="1914" y="4329"/>
                </a:lnTo>
                <a:lnTo>
                  <a:pt x="204" y="4327"/>
                </a:lnTo>
                <a:cubicBezTo>
                  <a:pt x="1288" y="3574"/>
                  <a:pt x="2082" y="1734"/>
                  <a:pt x="0" y="0"/>
                </a:cubicBezTo>
                <a:lnTo>
                  <a:pt x="1914" y="9"/>
                </a:lnTo>
                <a:close/>
              </a:path>
            </a:pathLst>
          </a:custGeom>
          <a:solidFill>
            <a:srgbClr val="FF004B">
              <a:alpha val="40000"/>
            </a:srgbClr>
          </a:solidFill>
          <a:ln>
            <a:noFill/>
          </a:ln>
          <a:effectLst>
            <a:outerShdw blurRad="50800" rotWithShape="0" algn="ctr" dir="10800000" dist="50800">
              <a:srgbClr val="000000">
                <a:alpha val="44705"/>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8" name="Google Shape;8;p32"/>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lvl1pPr lvl="0" marR="0" rtl="0" algn="l">
              <a:spcBef>
                <a:spcPts val="0"/>
              </a:spcBef>
              <a:spcAft>
                <a:spcPts val="0"/>
              </a:spcAft>
              <a:buClr>
                <a:schemeClr val="lt1"/>
              </a:buClr>
              <a:buSzPts val="4600"/>
              <a:buFont typeface="Libre Franklin"/>
              <a:buNone/>
              <a:defRPr b="0" i="0" sz="4600" u="none" cap="none" strike="noStrike">
                <a:solidFill>
                  <a:schemeClr val="lt1"/>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32"/>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600"/>
              </a:spcBef>
              <a:spcAft>
                <a:spcPts val="0"/>
              </a:spcAft>
              <a:buClr>
                <a:schemeClr val="accent1"/>
              </a:buClr>
              <a:buSzPts val="2400"/>
              <a:buFont typeface="Noto Sans Symbols"/>
              <a:buChar char="⦿"/>
              <a:defRPr b="0" i="0" sz="3000" u="none" cap="none" strike="noStrike">
                <a:solidFill>
                  <a:schemeClr val="lt1"/>
                </a:solidFill>
                <a:latin typeface="Arial"/>
                <a:ea typeface="Arial"/>
                <a:cs typeface="Arial"/>
                <a:sym typeface="Arial"/>
              </a:defRPr>
            </a:lvl1pPr>
            <a:lvl2pPr indent="-377190" lvl="1" marL="914400" marR="0" rtl="0" algn="l">
              <a:spcBef>
                <a:spcPts val="520"/>
              </a:spcBef>
              <a:spcAft>
                <a:spcPts val="0"/>
              </a:spcAft>
              <a:buClr>
                <a:schemeClr val="accent1"/>
              </a:buClr>
              <a:buSzPts val="2340"/>
              <a:buFont typeface="Noto Sans Symbols"/>
              <a:buChar char="⚫"/>
              <a:defRPr b="0" i="0" sz="2600" u="none" cap="none" strike="noStrike">
                <a:solidFill>
                  <a:schemeClr val="lt1"/>
                </a:solidFill>
                <a:latin typeface="Arial"/>
                <a:ea typeface="Arial"/>
                <a:cs typeface="Arial"/>
                <a:sym typeface="Arial"/>
              </a:defRPr>
            </a:lvl2pPr>
            <a:lvl3pPr indent="-358139" lvl="2" marL="1371600" marR="0" rtl="0" algn="l">
              <a:spcBef>
                <a:spcPts val="480"/>
              </a:spcBef>
              <a:spcAft>
                <a:spcPts val="0"/>
              </a:spcAft>
              <a:buClr>
                <a:schemeClr val="accent2"/>
              </a:buClr>
              <a:buSzPts val="2040"/>
              <a:buFont typeface="Arial"/>
              <a:buChar char="○"/>
              <a:defRPr b="0" i="0" sz="2400" u="none" cap="none" strike="noStrike">
                <a:solidFill>
                  <a:schemeClr val="lt1"/>
                </a:solidFill>
                <a:latin typeface="Arial"/>
                <a:ea typeface="Arial"/>
                <a:cs typeface="Arial"/>
                <a:sym typeface="Arial"/>
              </a:defRPr>
            </a:lvl3pPr>
            <a:lvl4pPr indent="-342900" lvl="3" marL="1828800" marR="0" rtl="0" algn="l">
              <a:spcBef>
                <a:spcPts val="400"/>
              </a:spcBef>
              <a:spcAft>
                <a:spcPts val="0"/>
              </a:spcAft>
              <a:buClr>
                <a:schemeClr val="accent3"/>
              </a:buClr>
              <a:buSzPts val="1800"/>
              <a:buFont typeface="Noto Sans Symbols"/>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accent4"/>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accent5"/>
              </a:buClr>
              <a:buSzPts val="2000"/>
              <a:buFont typeface="Arial"/>
              <a:buChar char="-"/>
              <a:defRPr b="0" i="0" sz="2000" u="none" cap="none" strike="noStrike">
                <a:solidFill>
                  <a:schemeClr val="lt1"/>
                </a:solidFill>
                <a:latin typeface="Arial"/>
                <a:ea typeface="Arial"/>
                <a:cs typeface="Arial"/>
                <a:sym typeface="Arial"/>
              </a:defRPr>
            </a:lvl6pPr>
            <a:lvl7pPr indent="-342900" lvl="6" marL="3200400" marR="0" rtl="0" algn="l">
              <a:spcBef>
                <a:spcPts val="360"/>
              </a:spcBef>
              <a:spcAft>
                <a:spcPts val="0"/>
              </a:spcAft>
              <a:buClr>
                <a:schemeClr val="accent6"/>
              </a:buClr>
              <a:buSzPts val="1800"/>
              <a:buFont typeface="Arial"/>
              <a:buChar char="•"/>
              <a:defRPr b="0" i="0" sz="1800" u="none" cap="none" strike="noStrike">
                <a:solidFill>
                  <a:schemeClr val="lt1"/>
                </a:solidFill>
                <a:latin typeface="Arial"/>
                <a:ea typeface="Arial"/>
                <a:cs typeface="Arial"/>
                <a:sym typeface="Arial"/>
              </a:defRPr>
            </a:lvl7pPr>
            <a:lvl8pPr indent="-330200" lvl="7" marL="3657600" marR="0" rtl="0" algn="l">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10" name="Google Shape;10;p32"/>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marR="0" rtl="0" algn="l">
              <a:spcBef>
                <a:spcPts val="0"/>
              </a:spcBef>
              <a:spcAft>
                <a:spcPts val="0"/>
              </a:spcAft>
              <a:buSzPts val="1400"/>
              <a:buNone/>
              <a:defRPr sz="1000">
                <a:solidFill>
                  <a:srgbClr val="320044"/>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1" name="Google Shape;11;p32"/>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marR="0" rtl="0" algn="ctr">
              <a:spcBef>
                <a:spcPts val="0"/>
              </a:spcBef>
              <a:spcAft>
                <a:spcPts val="0"/>
              </a:spcAft>
              <a:buSzPts val="1400"/>
              <a:buNone/>
              <a:defRPr sz="1000">
                <a:solidFill>
                  <a:srgbClr val="320044"/>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2" name="Google Shape;12;p32"/>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sz="1000" u="none">
                <a:solidFill>
                  <a:srgbClr val="320044"/>
                </a:solidFill>
                <a:latin typeface="Arial"/>
                <a:ea typeface="Arial"/>
                <a:cs typeface="Arial"/>
                <a:sym typeface="Arial"/>
              </a:defRPr>
            </a:lvl1pPr>
            <a:lvl2pPr indent="0" lvl="1" marL="0" marR="0" rtl="0" algn="r">
              <a:spcBef>
                <a:spcPts val="0"/>
              </a:spcBef>
              <a:buNone/>
              <a:defRPr b="0" sz="1000" u="none">
                <a:solidFill>
                  <a:srgbClr val="320044"/>
                </a:solidFill>
                <a:latin typeface="Arial"/>
                <a:ea typeface="Arial"/>
                <a:cs typeface="Arial"/>
                <a:sym typeface="Arial"/>
              </a:defRPr>
            </a:lvl2pPr>
            <a:lvl3pPr indent="0" lvl="2" marL="0" marR="0" rtl="0" algn="r">
              <a:spcBef>
                <a:spcPts val="0"/>
              </a:spcBef>
              <a:buNone/>
              <a:defRPr b="0" sz="1000" u="none">
                <a:solidFill>
                  <a:srgbClr val="320044"/>
                </a:solidFill>
                <a:latin typeface="Arial"/>
                <a:ea typeface="Arial"/>
                <a:cs typeface="Arial"/>
                <a:sym typeface="Arial"/>
              </a:defRPr>
            </a:lvl3pPr>
            <a:lvl4pPr indent="0" lvl="3" marL="0" marR="0" rtl="0" algn="r">
              <a:spcBef>
                <a:spcPts val="0"/>
              </a:spcBef>
              <a:buNone/>
              <a:defRPr b="0" sz="1000" u="none">
                <a:solidFill>
                  <a:srgbClr val="320044"/>
                </a:solidFill>
                <a:latin typeface="Arial"/>
                <a:ea typeface="Arial"/>
                <a:cs typeface="Arial"/>
                <a:sym typeface="Arial"/>
              </a:defRPr>
            </a:lvl4pPr>
            <a:lvl5pPr indent="0" lvl="4" marL="0" marR="0" rtl="0" algn="r">
              <a:spcBef>
                <a:spcPts val="0"/>
              </a:spcBef>
              <a:buNone/>
              <a:defRPr b="0" sz="1000" u="none">
                <a:solidFill>
                  <a:srgbClr val="320044"/>
                </a:solidFill>
                <a:latin typeface="Arial"/>
                <a:ea typeface="Arial"/>
                <a:cs typeface="Arial"/>
                <a:sym typeface="Arial"/>
              </a:defRPr>
            </a:lvl5pPr>
            <a:lvl6pPr indent="0" lvl="5" marL="0" marR="0" rtl="0" algn="r">
              <a:spcBef>
                <a:spcPts val="0"/>
              </a:spcBef>
              <a:buNone/>
              <a:defRPr b="0" sz="1000" u="none">
                <a:solidFill>
                  <a:srgbClr val="320044"/>
                </a:solidFill>
                <a:latin typeface="Arial"/>
                <a:ea typeface="Arial"/>
                <a:cs typeface="Arial"/>
                <a:sym typeface="Arial"/>
              </a:defRPr>
            </a:lvl6pPr>
            <a:lvl7pPr indent="0" lvl="6" marL="0" marR="0" rtl="0" algn="r">
              <a:spcBef>
                <a:spcPts val="0"/>
              </a:spcBef>
              <a:buNone/>
              <a:defRPr b="0" sz="1000" u="none">
                <a:solidFill>
                  <a:srgbClr val="320044"/>
                </a:solidFill>
                <a:latin typeface="Arial"/>
                <a:ea typeface="Arial"/>
                <a:cs typeface="Arial"/>
                <a:sym typeface="Arial"/>
              </a:defRPr>
            </a:lvl7pPr>
            <a:lvl8pPr indent="0" lvl="7" marL="0" marR="0" rtl="0" algn="r">
              <a:spcBef>
                <a:spcPts val="0"/>
              </a:spcBef>
              <a:buNone/>
              <a:defRPr b="0" sz="1000" u="none">
                <a:solidFill>
                  <a:srgbClr val="320044"/>
                </a:solidFill>
                <a:latin typeface="Arial"/>
                <a:ea typeface="Arial"/>
                <a:cs typeface="Arial"/>
                <a:sym typeface="Arial"/>
              </a:defRPr>
            </a:lvl8pPr>
            <a:lvl9pPr indent="0" lvl="8" marL="0" marR="0" rtl="0" algn="r">
              <a:spcBef>
                <a:spcPts val="0"/>
              </a:spcBef>
              <a:buNone/>
              <a:defRPr b="0" sz="1000" u="none">
                <a:solidFill>
                  <a:srgbClr val="32004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g"/><Relationship Id="rId4" Type="http://schemas.openxmlformats.org/officeDocument/2006/relationships/image" Target="../media/image1.png"/><Relationship Id="rId5"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jpg"/><Relationship Id="rId4" Type="http://schemas.openxmlformats.org/officeDocument/2006/relationships/image" Target="../media/image1.png"/><Relationship Id="rId5"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jpg"/><Relationship Id="rId4" Type="http://schemas.openxmlformats.org/officeDocument/2006/relationships/image" Target="../media/image1.png"/><Relationship Id="rId5"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9.jpg"/><Relationship Id="rId4" Type="http://schemas.openxmlformats.org/officeDocument/2006/relationships/image" Target="../media/image1.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descr="ARE YOU SMARTER LOGO.png" id="90" name="Google Shape;90;p1"/>
          <p:cNvPicPr preferRelativeResize="0"/>
          <p:nvPr/>
        </p:nvPicPr>
        <p:blipFill rotWithShape="1">
          <a:blip r:embed="rId3">
            <a:alphaModFix/>
          </a:blip>
          <a:srcRect b="0" l="0" r="0" t="0"/>
          <a:stretch/>
        </p:blipFill>
        <p:spPr>
          <a:xfrm>
            <a:off x="262198" y="1162313"/>
            <a:ext cx="8582992" cy="4472426"/>
          </a:xfrm>
          <a:prstGeom prst="rect">
            <a:avLst/>
          </a:prstGeom>
          <a:noFill/>
          <a:ln>
            <a:noFill/>
          </a:ln>
        </p:spPr>
      </p:pic>
      <p:pic>
        <p:nvPicPr>
          <p:cNvPr descr="WHITE COPYRIGHT.png" id="91" name="Google Shape;91;p1"/>
          <p:cNvPicPr preferRelativeResize="0"/>
          <p:nvPr/>
        </p:nvPicPr>
        <p:blipFill rotWithShape="1">
          <a:blip r:embed="rId4">
            <a:alphaModFix/>
          </a:blip>
          <a:srcRect b="0" l="0" r="0" t="0"/>
          <a:stretch/>
        </p:blipFill>
        <p:spPr>
          <a:xfrm>
            <a:off x="-277495" y="6084685"/>
            <a:ext cx="2834640" cy="11277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grpSp>
        <p:nvGrpSpPr>
          <p:cNvPr id="250" name="Google Shape;250;p10"/>
          <p:cNvGrpSpPr/>
          <p:nvPr/>
        </p:nvGrpSpPr>
        <p:grpSpPr>
          <a:xfrm>
            <a:off x="608356" y="2454527"/>
            <a:ext cx="7439005" cy="1792871"/>
            <a:chOff x="608356" y="2454527"/>
            <a:chExt cx="7439005" cy="1792871"/>
          </a:xfrm>
        </p:grpSpPr>
        <p:sp>
          <p:nvSpPr>
            <p:cNvPr id="251" name="Google Shape;251;p10"/>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2" name="Google Shape;252;p10"/>
            <p:cNvSpPr txBox="1"/>
            <p:nvPr/>
          </p:nvSpPr>
          <p:spPr>
            <a:xfrm>
              <a:off x="885850" y="2518555"/>
              <a:ext cx="6851997" cy="156966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600">
                  <a:solidFill>
                    <a:srgbClr val="EFF2EC"/>
                  </a:solidFill>
                  <a:latin typeface="Arial"/>
                  <a:ea typeface="Arial"/>
                  <a:cs typeface="Arial"/>
                  <a:sym typeface="Arial"/>
                </a:rPr>
                <a:t>Question 3</a:t>
              </a:r>
              <a:endParaRPr b="1" sz="9600">
                <a:solidFill>
                  <a:srgbClr val="EFF2EC"/>
                </a:solidFill>
                <a:latin typeface="Arial"/>
                <a:ea typeface="Arial"/>
                <a:cs typeface="Arial"/>
                <a:sym typeface="Arial"/>
              </a:endParaRPr>
            </a:p>
          </p:txBody>
        </p:sp>
      </p:grpSp>
      <p:pic>
        <p:nvPicPr>
          <p:cNvPr descr="ARE YOU SMARTER LOGO.png" id="253" name="Google Shape;253;p10"/>
          <p:cNvPicPr preferRelativeResize="0"/>
          <p:nvPr/>
        </p:nvPicPr>
        <p:blipFill rotWithShape="1">
          <a:blip r:embed="rId3">
            <a:alphaModFix/>
          </a:blip>
          <a:srcRect b="0" l="0" r="0" t="0"/>
          <a:stretch/>
        </p:blipFill>
        <p:spPr>
          <a:xfrm>
            <a:off x="7780539" y="105800"/>
            <a:ext cx="1278109" cy="665997"/>
          </a:xfrm>
          <a:prstGeom prst="rect">
            <a:avLst/>
          </a:prstGeom>
          <a:noFill/>
          <a:ln>
            <a:noFill/>
          </a:ln>
        </p:spPr>
      </p:pic>
      <p:pic>
        <p:nvPicPr>
          <p:cNvPr descr="WHITE COPYRIGHT.png" id="254" name="Google Shape;254;p10"/>
          <p:cNvPicPr preferRelativeResize="0"/>
          <p:nvPr/>
        </p:nvPicPr>
        <p:blipFill rotWithShape="1">
          <a:blip r:embed="rId4">
            <a:alphaModFix/>
          </a:blip>
          <a:srcRect b="0" l="0" r="0" t="0"/>
          <a:stretch/>
        </p:blipFill>
        <p:spPr>
          <a:xfrm>
            <a:off x="-277495" y="6084685"/>
            <a:ext cx="2834640" cy="112776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50"/>
                                        </p:tgtEl>
                                        <p:attrNameLst>
                                          <p:attrName>style.visibility</p:attrName>
                                        </p:attrNameLst>
                                      </p:cBhvr>
                                      <p:to>
                                        <p:strVal val="visible"/>
                                      </p:to>
                                    </p:set>
                                    <p:anim calcmode="lin" valueType="num">
                                      <p:cBhvr additive="base">
                                        <p:cTn dur="500"/>
                                        <p:tgtEl>
                                          <p:spTgt spid="25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grpSp>
        <p:nvGrpSpPr>
          <p:cNvPr id="259" name="Google Shape;259;p11"/>
          <p:cNvGrpSpPr/>
          <p:nvPr/>
        </p:nvGrpSpPr>
        <p:grpSpPr>
          <a:xfrm>
            <a:off x="608356" y="779054"/>
            <a:ext cx="7439005" cy="2326463"/>
            <a:chOff x="608356" y="2454527"/>
            <a:chExt cx="7439005" cy="1792871"/>
          </a:xfrm>
        </p:grpSpPr>
        <p:sp>
          <p:nvSpPr>
            <p:cNvPr id="260" name="Google Shape;260;p11"/>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261" name="Google Shape;261;p11"/>
            <p:cNvSpPr txBox="1"/>
            <p:nvPr/>
          </p:nvSpPr>
          <p:spPr>
            <a:xfrm>
              <a:off x="885850" y="2937998"/>
              <a:ext cx="6851997" cy="83015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EFF2EC"/>
                  </a:solidFill>
                  <a:latin typeface="Arial"/>
                  <a:ea typeface="Arial"/>
                  <a:cs typeface="Arial"/>
                  <a:sym typeface="Arial"/>
                </a:rPr>
                <a:t>Which of these is the proper word for sperm?</a:t>
              </a:r>
              <a:endParaRPr b="1" sz="3200">
                <a:solidFill>
                  <a:srgbClr val="EFF2EC"/>
                </a:solidFill>
                <a:latin typeface="Arial"/>
                <a:ea typeface="Arial"/>
                <a:cs typeface="Arial"/>
                <a:sym typeface="Arial"/>
              </a:endParaRPr>
            </a:p>
          </p:txBody>
        </p:sp>
      </p:grpSp>
      <p:grpSp>
        <p:nvGrpSpPr>
          <p:cNvPr id="262" name="Google Shape;262;p11"/>
          <p:cNvGrpSpPr/>
          <p:nvPr/>
        </p:nvGrpSpPr>
        <p:grpSpPr>
          <a:xfrm>
            <a:off x="0" y="3610089"/>
            <a:ext cx="4365213" cy="993739"/>
            <a:chOff x="0" y="3076489"/>
            <a:chExt cx="4365213" cy="993739"/>
          </a:xfrm>
        </p:grpSpPr>
        <p:cxnSp>
          <p:nvCxnSpPr>
            <p:cNvPr id="263" name="Google Shape;263;p11"/>
            <p:cNvCxnSpPr/>
            <p:nvPr/>
          </p:nvCxnSpPr>
          <p:spPr>
            <a:xfrm rot="10800000">
              <a:off x="0" y="3575072"/>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264" name="Google Shape;264;p11"/>
            <p:cNvGrpSpPr/>
            <p:nvPr/>
          </p:nvGrpSpPr>
          <p:grpSpPr>
            <a:xfrm>
              <a:off x="451242" y="3076489"/>
              <a:ext cx="3913971" cy="993739"/>
              <a:chOff x="608356" y="2454527"/>
              <a:chExt cx="7439005" cy="1792871"/>
            </a:xfrm>
          </p:grpSpPr>
          <p:sp>
            <p:nvSpPr>
              <p:cNvPr id="265" name="Google Shape;265;p11"/>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266" name="Google Shape;266;p11"/>
              <p:cNvSpPr txBox="1"/>
              <p:nvPr/>
            </p:nvSpPr>
            <p:spPr>
              <a:xfrm>
                <a:off x="885850" y="2902864"/>
                <a:ext cx="6851998" cy="832921"/>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A. Semen</a:t>
                </a:r>
                <a:endParaRPr b="1" sz="2400">
                  <a:solidFill>
                    <a:srgbClr val="EFF2EC"/>
                  </a:solidFill>
                  <a:latin typeface="Arial"/>
                  <a:ea typeface="Arial"/>
                  <a:cs typeface="Arial"/>
                  <a:sym typeface="Arial"/>
                </a:endParaRPr>
              </a:p>
            </p:txBody>
          </p:sp>
        </p:grpSp>
      </p:grpSp>
      <p:grpSp>
        <p:nvGrpSpPr>
          <p:cNvPr id="267" name="Google Shape;267;p11"/>
          <p:cNvGrpSpPr/>
          <p:nvPr/>
        </p:nvGrpSpPr>
        <p:grpSpPr>
          <a:xfrm>
            <a:off x="-10448" y="5477662"/>
            <a:ext cx="4365213" cy="993739"/>
            <a:chOff x="0" y="3076489"/>
            <a:chExt cx="4365213" cy="993739"/>
          </a:xfrm>
        </p:grpSpPr>
        <p:cxnSp>
          <p:nvCxnSpPr>
            <p:cNvPr id="268" name="Google Shape;268;p11"/>
            <p:cNvCxnSpPr/>
            <p:nvPr/>
          </p:nvCxnSpPr>
          <p:spPr>
            <a:xfrm rot="10800000">
              <a:off x="0" y="3575072"/>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269" name="Google Shape;269;p11"/>
            <p:cNvGrpSpPr/>
            <p:nvPr/>
          </p:nvGrpSpPr>
          <p:grpSpPr>
            <a:xfrm>
              <a:off x="451242" y="3076489"/>
              <a:ext cx="3913971" cy="993739"/>
              <a:chOff x="608356" y="2454527"/>
              <a:chExt cx="7439005" cy="1792871"/>
            </a:xfrm>
          </p:grpSpPr>
          <p:sp>
            <p:nvSpPr>
              <p:cNvPr id="270" name="Google Shape;270;p11"/>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271" name="Google Shape;271;p11"/>
              <p:cNvSpPr txBox="1"/>
              <p:nvPr/>
            </p:nvSpPr>
            <p:spPr>
              <a:xfrm>
                <a:off x="885850" y="2941372"/>
                <a:ext cx="6851998" cy="832921"/>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B. Spunk</a:t>
                </a:r>
                <a:endParaRPr b="1" sz="2400">
                  <a:solidFill>
                    <a:srgbClr val="EFF2EC"/>
                  </a:solidFill>
                  <a:latin typeface="Arial"/>
                  <a:ea typeface="Arial"/>
                  <a:cs typeface="Arial"/>
                  <a:sym typeface="Arial"/>
                </a:endParaRPr>
              </a:p>
            </p:txBody>
          </p:sp>
        </p:grpSp>
      </p:grpSp>
      <p:grpSp>
        <p:nvGrpSpPr>
          <p:cNvPr id="272" name="Google Shape;272;p11"/>
          <p:cNvGrpSpPr/>
          <p:nvPr/>
        </p:nvGrpSpPr>
        <p:grpSpPr>
          <a:xfrm>
            <a:off x="4749592" y="3613081"/>
            <a:ext cx="4365213" cy="993739"/>
            <a:chOff x="451242" y="3076489"/>
            <a:chExt cx="4365213" cy="993739"/>
          </a:xfrm>
        </p:grpSpPr>
        <p:cxnSp>
          <p:nvCxnSpPr>
            <p:cNvPr id="273" name="Google Shape;273;p11"/>
            <p:cNvCxnSpPr/>
            <p:nvPr/>
          </p:nvCxnSpPr>
          <p:spPr>
            <a:xfrm rot="10800000">
              <a:off x="4365213" y="3578064"/>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274" name="Google Shape;274;p11"/>
            <p:cNvGrpSpPr/>
            <p:nvPr/>
          </p:nvGrpSpPr>
          <p:grpSpPr>
            <a:xfrm>
              <a:off x="451242" y="3076489"/>
              <a:ext cx="3913971" cy="993739"/>
              <a:chOff x="608356" y="2454527"/>
              <a:chExt cx="7439005" cy="1792871"/>
            </a:xfrm>
          </p:grpSpPr>
          <p:sp>
            <p:nvSpPr>
              <p:cNvPr id="275" name="Google Shape;275;p11"/>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276" name="Google Shape;276;p11"/>
              <p:cNvSpPr txBox="1"/>
              <p:nvPr/>
            </p:nvSpPr>
            <p:spPr>
              <a:xfrm>
                <a:off x="885850" y="2922118"/>
                <a:ext cx="6851998" cy="832921"/>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C. Jizz</a:t>
                </a:r>
                <a:endParaRPr b="1" sz="2400">
                  <a:solidFill>
                    <a:srgbClr val="EFF2EC"/>
                  </a:solidFill>
                  <a:latin typeface="Arial"/>
                  <a:ea typeface="Arial"/>
                  <a:cs typeface="Arial"/>
                  <a:sym typeface="Arial"/>
                </a:endParaRPr>
              </a:p>
            </p:txBody>
          </p:sp>
        </p:grpSp>
      </p:grpSp>
      <p:grpSp>
        <p:nvGrpSpPr>
          <p:cNvPr id="277" name="Google Shape;277;p11"/>
          <p:cNvGrpSpPr/>
          <p:nvPr/>
        </p:nvGrpSpPr>
        <p:grpSpPr>
          <a:xfrm>
            <a:off x="4749592" y="5488334"/>
            <a:ext cx="4365213" cy="993739"/>
            <a:chOff x="451242" y="3076489"/>
            <a:chExt cx="4365213" cy="993739"/>
          </a:xfrm>
        </p:grpSpPr>
        <p:cxnSp>
          <p:nvCxnSpPr>
            <p:cNvPr id="278" name="Google Shape;278;p11"/>
            <p:cNvCxnSpPr/>
            <p:nvPr/>
          </p:nvCxnSpPr>
          <p:spPr>
            <a:xfrm rot="10800000">
              <a:off x="4365213" y="3578064"/>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279" name="Google Shape;279;p11"/>
            <p:cNvGrpSpPr/>
            <p:nvPr/>
          </p:nvGrpSpPr>
          <p:grpSpPr>
            <a:xfrm>
              <a:off x="451242" y="3076489"/>
              <a:ext cx="3913971" cy="993739"/>
              <a:chOff x="608356" y="2454527"/>
              <a:chExt cx="7439005" cy="1792871"/>
            </a:xfrm>
          </p:grpSpPr>
          <p:sp>
            <p:nvSpPr>
              <p:cNvPr id="280" name="Google Shape;280;p11"/>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281" name="Google Shape;281;p11"/>
              <p:cNvSpPr txBox="1"/>
              <p:nvPr/>
            </p:nvSpPr>
            <p:spPr>
              <a:xfrm>
                <a:off x="885850" y="2922118"/>
                <a:ext cx="6851998" cy="832921"/>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D. Ejaculation</a:t>
                </a:r>
                <a:endParaRPr b="1" sz="2400">
                  <a:solidFill>
                    <a:srgbClr val="EFF2EC"/>
                  </a:solidFill>
                  <a:latin typeface="Arial"/>
                  <a:ea typeface="Arial"/>
                  <a:cs typeface="Arial"/>
                  <a:sym typeface="Arial"/>
                </a:endParaRPr>
              </a:p>
            </p:txBody>
          </p:sp>
        </p:grpSp>
      </p:grpSp>
      <p:pic>
        <p:nvPicPr>
          <p:cNvPr descr="ARE YOU SMARTER LOGO.png" id="282" name="Google Shape;282;p11"/>
          <p:cNvPicPr preferRelativeResize="0"/>
          <p:nvPr/>
        </p:nvPicPr>
        <p:blipFill rotWithShape="1">
          <a:blip r:embed="rId3">
            <a:alphaModFix/>
          </a:blip>
          <a:srcRect b="0" l="0" r="0" t="0"/>
          <a:stretch/>
        </p:blipFill>
        <p:spPr>
          <a:xfrm>
            <a:off x="7780539" y="105800"/>
            <a:ext cx="1278109" cy="665997"/>
          </a:xfrm>
          <a:prstGeom prst="rect">
            <a:avLst/>
          </a:prstGeom>
          <a:noFill/>
          <a:ln>
            <a:noFill/>
          </a:ln>
        </p:spPr>
      </p:pic>
      <p:pic>
        <p:nvPicPr>
          <p:cNvPr descr="WHITE COPYRIGHT.png" id="283" name="Google Shape;283;p11"/>
          <p:cNvPicPr preferRelativeResize="0"/>
          <p:nvPr/>
        </p:nvPicPr>
        <p:blipFill rotWithShape="1">
          <a:blip r:embed="rId4">
            <a:alphaModFix/>
          </a:blip>
          <a:srcRect b="0" l="0" r="0" t="0"/>
          <a:stretch/>
        </p:blipFill>
        <p:spPr>
          <a:xfrm>
            <a:off x="-277495" y="6084685"/>
            <a:ext cx="2834640" cy="112776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59"/>
                                        </p:tgtEl>
                                        <p:attrNameLst>
                                          <p:attrName>style.visibility</p:attrName>
                                        </p:attrNameLst>
                                      </p:cBhvr>
                                      <p:to>
                                        <p:strVal val="visible"/>
                                      </p:to>
                                    </p:set>
                                    <p:anim calcmode="lin" valueType="num">
                                      <p:cBhvr additive="base">
                                        <p:cTn dur="500"/>
                                        <p:tgtEl>
                                          <p:spTgt spid="25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62"/>
                                        </p:tgtEl>
                                        <p:attrNameLst>
                                          <p:attrName>style.visibility</p:attrName>
                                        </p:attrNameLst>
                                      </p:cBhvr>
                                      <p:to>
                                        <p:strVal val="visible"/>
                                      </p:to>
                                    </p:set>
                                    <p:anim calcmode="lin" valueType="num">
                                      <p:cBhvr additive="base">
                                        <p:cTn dur="500"/>
                                        <p:tgtEl>
                                          <p:spTgt spid="26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67"/>
                                        </p:tgtEl>
                                        <p:attrNameLst>
                                          <p:attrName>style.visibility</p:attrName>
                                        </p:attrNameLst>
                                      </p:cBhvr>
                                      <p:to>
                                        <p:strVal val="visible"/>
                                      </p:to>
                                    </p:set>
                                    <p:anim calcmode="lin" valueType="num">
                                      <p:cBhvr additive="base">
                                        <p:cTn dur="500"/>
                                        <p:tgtEl>
                                          <p:spTgt spid="26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72"/>
                                        </p:tgtEl>
                                        <p:attrNameLst>
                                          <p:attrName>style.visibility</p:attrName>
                                        </p:attrNameLst>
                                      </p:cBhvr>
                                      <p:to>
                                        <p:strVal val="visible"/>
                                      </p:to>
                                    </p:set>
                                    <p:anim calcmode="lin" valueType="num">
                                      <p:cBhvr additive="base">
                                        <p:cTn dur="500"/>
                                        <p:tgtEl>
                                          <p:spTgt spid="27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77"/>
                                        </p:tgtEl>
                                        <p:attrNameLst>
                                          <p:attrName>style.visibility</p:attrName>
                                        </p:attrNameLst>
                                      </p:cBhvr>
                                      <p:to>
                                        <p:strVal val="visible"/>
                                      </p:to>
                                    </p:set>
                                    <p:anim calcmode="lin" valueType="num">
                                      <p:cBhvr additive="base">
                                        <p:cTn dur="500"/>
                                        <p:tgtEl>
                                          <p:spTgt spid="27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grpSp>
        <p:nvGrpSpPr>
          <p:cNvPr id="288" name="Google Shape;288;p12"/>
          <p:cNvGrpSpPr/>
          <p:nvPr/>
        </p:nvGrpSpPr>
        <p:grpSpPr>
          <a:xfrm>
            <a:off x="608356" y="779054"/>
            <a:ext cx="7439005" cy="2326463"/>
            <a:chOff x="608356" y="2454527"/>
            <a:chExt cx="7439005" cy="1792871"/>
          </a:xfrm>
        </p:grpSpPr>
        <p:sp>
          <p:nvSpPr>
            <p:cNvPr id="289" name="Google Shape;289;p12"/>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290" name="Google Shape;290;p12"/>
            <p:cNvSpPr txBox="1"/>
            <p:nvPr/>
          </p:nvSpPr>
          <p:spPr>
            <a:xfrm>
              <a:off x="885850" y="2937998"/>
              <a:ext cx="6851997" cy="83015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EFF2EC"/>
                  </a:solidFill>
                  <a:latin typeface="Arial"/>
                  <a:ea typeface="Arial"/>
                  <a:cs typeface="Arial"/>
                  <a:sym typeface="Arial"/>
                </a:rPr>
                <a:t>Which of these is not another word for sperm?</a:t>
              </a:r>
              <a:endParaRPr b="1" sz="3200">
                <a:solidFill>
                  <a:srgbClr val="EFF2EC"/>
                </a:solidFill>
                <a:latin typeface="Arial"/>
                <a:ea typeface="Arial"/>
                <a:cs typeface="Arial"/>
                <a:sym typeface="Arial"/>
              </a:endParaRPr>
            </a:p>
          </p:txBody>
        </p:sp>
      </p:grpSp>
      <p:grpSp>
        <p:nvGrpSpPr>
          <p:cNvPr id="291" name="Google Shape;291;p12"/>
          <p:cNvGrpSpPr/>
          <p:nvPr/>
        </p:nvGrpSpPr>
        <p:grpSpPr>
          <a:xfrm>
            <a:off x="0" y="3604100"/>
            <a:ext cx="4365213" cy="993739"/>
            <a:chOff x="0" y="3076489"/>
            <a:chExt cx="4365213" cy="993739"/>
          </a:xfrm>
        </p:grpSpPr>
        <p:cxnSp>
          <p:nvCxnSpPr>
            <p:cNvPr id="292" name="Google Shape;292;p12"/>
            <p:cNvCxnSpPr/>
            <p:nvPr/>
          </p:nvCxnSpPr>
          <p:spPr>
            <a:xfrm rot="10800000">
              <a:off x="0" y="3575072"/>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293" name="Google Shape;293;p12"/>
            <p:cNvGrpSpPr/>
            <p:nvPr/>
          </p:nvGrpSpPr>
          <p:grpSpPr>
            <a:xfrm>
              <a:off x="451242" y="3076489"/>
              <a:ext cx="3913971" cy="993739"/>
              <a:chOff x="608356" y="2454527"/>
              <a:chExt cx="7439005" cy="1792871"/>
            </a:xfrm>
          </p:grpSpPr>
          <p:sp>
            <p:nvSpPr>
              <p:cNvPr id="294" name="Google Shape;294;p12"/>
              <p:cNvSpPr/>
              <p:nvPr/>
            </p:nvSpPr>
            <p:spPr>
              <a:xfrm>
                <a:off x="608356" y="2454527"/>
                <a:ext cx="7439005" cy="1792871"/>
              </a:xfrm>
              <a:prstGeom prst="snip2DiagRect">
                <a:avLst>
                  <a:gd fmla="val 0" name="adj1"/>
                  <a:gd fmla="val 16667" name="adj2"/>
                </a:avLst>
              </a:prstGeom>
              <a:solidFill>
                <a:srgbClr val="00FF08"/>
              </a:soli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FF08"/>
                  </a:solidFill>
                  <a:latin typeface="Arial"/>
                  <a:ea typeface="Arial"/>
                  <a:cs typeface="Arial"/>
                  <a:sym typeface="Arial"/>
                </a:endParaRPr>
              </a:p>
            </p:txBody>
          </p:sp>
          <p:sp>
            <p:nvSpPr>
              <p:cNvPr id="295" name="Google Shape;295;p12"/>
              <p:cNvSpPr txBox="1"/>
              <p:nvPr/>
            </p:nvSpPr>
            <p:spPr>
              <a:xfrm>
                <a:off x="608356" y="2895256"/>
                <a:ext cx="6851998" cy="832921"/>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Arial"/>
                    <a:ea typeface="Arial"/>
                    <a:cs typeface="Arial"/>
                    <a:sym typeface="Arial"/>
                  </a:rPr>
                  <a:t>A. Semen</a:t>
                </a:r>
                <a:endParaRPr b="1" sz="2400">
                  <a:solidFill>
                    <a:srgbClr val="FFFFFF"/>
                  </a:solidFill>
                  <a:latin typeface="Arial"/>
                  <a:ea typeface="Arial"/>
                  <a:cs typeface="Arial"/>
                  <a:sym typeface="Arial"/>
                </a:endParaRPr>
              </a:p>
            </p:txBody>
          </p:sp>
        </p:grpSp>
      </p:grpSp>
      <p:grpSp>
        <p:nvGrpSpPr>
          <p:cNvPr id="296" name="Google Shape;296;p12"/>
          <p:cNvGrpSpPr/>
          <p:nvPr/>
        </p:nvGrpSpPr>
        <p:grpSpPr>
          <a:xfrm>
            <a:off x="-10448" y="5477662"/>
            <a:ext cx="4365213" cy="993739"/>
            <a:chOff x="0" y="3076489"/>
            <a:chExt cx="4365213" cy="993739"/>
          </a:xfrm>
        </p:grpSpPr>
        <p:cxnSp>
          <p:nvCxnSpPr>
            <p:cNvPr id="297" name="Google Shape;297;p12"/>
            <p:cNvCxnSpPr/>
            <p:nvPr/>
          </p:nvCxnSpPr>
          <p:spPr>
            <a:xfrm rot="10800000">
              <a:off x="0" y="3575072"/>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298" name="Google Shape;298;p12"/>
            <p:cNvGrpSpPr/>
            <p:nvPr/>
          </p:nvGrpSpPr>
          <p:grpSpPr>
            <a:xfrm>
              <a:off x="451242" y="3076489"/>
              <a:ext cx="3913971" cy="993739"/>
              <a:chOff x="608356" y="2454527"/>
              <a:chExt cx="7439005" cy="1792871"/>
            </a:xfrm>
          </p:grpSpPr>
          <p:sp>
            <p:nvSpPr>
              <p:cNvPr id="299" name="Google Shape;299;p12"/>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300" name="Google Shape;300;p12"/>
              <p:cNvSpPr txBox="1"/>
              <p:nvPr/>
            </p:nvSpPr>
            <p:spPr>
              <a:xfrm>
                <a:off x="885850" y="2941372"/>
                <a:ext cx="6851998" cy="832921"/>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B. Spunk</a:t>
                </a:r>
                <a:endParaRPr b="1" sz="2400">
                  <a:solidFill>
                    <a:srgbClr val="EFF2EC"/>
                  </a:solidFill>
                  <a:latin typeface="Arial"/>
                  <a:ea typeface="Arial"/>
                  <a:cs typeface="Arial"/>
                  <a:sym typeface="Arial"/>
                </a:endParaRPr>
              </a:p>
            </p:txBody>
          </p:sp>
        </p:grpSp>
      </p:grpSp>
      <p:grpSp>
        <p:nvGrpSpPr>
          <p:cNvPr id="301" name="Google Shape;301;p12"/>
          <p:cNvGrpSpPr/>
          <p:nvPr/>
        </p:nvGrpSpPr>
        <p:grpSpPr>
          <a:xfrm>
            <a:off x="4749592" y="3613081"/>
            <a:ext cx="4365213" cy="993739"/>
            <a:chOff x="451242" y="3076489"/>
            <a:chExt cx="4365213" cy="993739"/>
          </a:xfrm>
        </p:grpSpPr>
        <p:cxnSp>
          <p:nvCxnSpPr>
            <p:cNvPr id="302" name="Google Shape;302;p12"/>
            <p:cNvCxnSpPr/>
            <p:nvPr/>
          </p:nvCxnSpPr>
          <p:spPr>
            <a:xfrm rot="10800000">
              <a:off x="4365213" y="3578064"/>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303" name="Google Shape;303;p12"/>
            <p:cNvGrpSpPr/>
            <p:nvPr/>
          </p:nvGrpSpPr>
          <p:grpSpPr>
            <a:xfrm>
              <a:off x="451242" y="3076489"/>
              <a:ext cx="3913971" cy="993739"/>
              <a:chOff x="608356" y="2454527"/>
              <a:chExt cx="7439005" cy="1792871"/>
            </a:xfrm>
          </p:grpSpPr>
          <p:sp>
            <p:nvSpPr>
              <p:cNvPr id="304" name="Google Shape;304;p12"/>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305" name="Google Shape;305;p12"/>
              <p:cNvSpPr txBox="1"/>
              <p:nvPr/>
            </p:nvSpPr>
            <p:spPr>
              <a:xfrm>
                <a:off x="885850" y="2922118"/>
                <a:ext cx="6851998" cy="832921"/>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C. Jizz</a:t>
                </a:r>
                <a:endParaRPr b="1" sz="2400">
                  <a:solidFill>
                    <a:srgbClr val="EFF2EC"/>
                  </a:solidFill>
                  <a:latin typeface="Arial"/>
                  <a:ea typeface="Arial"/>
                  <a:cs typeface="Arial"/>
                  <a:sym typeface="Arial"/>
                </a:endParaRPr>
              </a:p>
            </p:txBody>
          </p:sp>
        </p:grpSp>
      </p:grpSp>
      <p:grpSp>
        <p:nvGrpSpPr>
          <p:cNvPr id="306" name="Google Shape;306;p12"/>
          <p:cNvGrpSpPr/>
          <p:nvPr/>
        </p:nvGrpSpPr>
        <p:grpSpPr>
          <a:xfrm>
            <a:off x="4778787" y="5479375"/>
            <a:ext cx="4365213" cy="993739"/>
            <a:chOff x="451242" y="3076489"/>
            <a:chExt cx="4365213" cy="993739"/>
          </a:xfrm>
        </p:grpSpPr>
        <p:cxnSp>
          <p:nvCxnSpPr>
            <p:cNvPr id="307" name="Google Shape;307;p12"/>
            <p:cNvCxnSpPr/>
            <p:nvPr/>
          </p:nvCxnSpPr>
          <p:spPr>
            <a:xfrm rot="10800000">
              <a:off x="4365213" y="3578064"/>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308" name="Google Shape;308;p12"/>
            <p:cNvGrpSpPr/>
            <p:nvPr/>
          </p:nvGrpSpPr>
          <p:grpSpPr>
            <a:xfrm>
              <a:off x="451242" y="3076489"/>
              <a:ext cx="3913971" cy="993739"/>
              <a:chOff x="608356" y="2454527"/>
              <a:chExt cx="7439005" cy="1792871"/>
            </a:xfrm>
          </p:grpSpPr>
          <p:sp>
            <p:nvSpPr>
              <p:cNvPr id="309" name="Google Shape;309;p12"/>
              <p:cNvSpPr/>
              <p:nvPr/>
            </p:nvSpPr>
            <p:spPr>
              <a:xfrm>
                <a:off x="608356" y="2454527"/>
                <a:ext cx="7439005" cy="1792871"/>
              </a:xfrm>
              <a:prstGeom prst="snip2DiagRect">
                <a:avLst>
                  <a:gd fmla="val 0" name="adj1"/>
                  <a:gd fmla="val 16667" name="adj2"/>
                </a:avLst>
              </a:prstGeom>
              <a:solidFill>
                <a:srgbClr val="FFC000"/>
              </a:soli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310" name="Google Shape;310;p12"/>
              <p:cNvSpPr txBox="1"/>
              <p:nvPr/>
            </p:nvSpPr>
            <p:spPr>
              <a:xfrm>
                <a:off x="885850" y="2922118"/>
                <a:ext cx="6851998" cy="832921"/>
              </a:xfrm>
              <a:prstGeom prst="rect">
                <a:avLst/>
              </a:prstGeom>
              <a:solidFill>
                <a:srgbClr val="FFC000"/>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D. Ejaculation</a:t>
                </a:r>
                <a:endParaRPr b="1" sz="2400">
                  <a:solidFill>
                    <a:srgbClr val="EFF2EC"/>
                  </a:solidFill>
                  <a:latin typeface="Arial"/>
                  <a:ea typeface="Arial"/>
                  <a:cs typeface="Arial"/>
                  <a:sym typeface="Arial"/>
                </a:endParaRPr>
              </a:p>
            </p:txBody>
          </p:sp>
        </p:grpSp>
      </p:grpSp>
      <p:pic>
        <p:nvPicPr>
          <p:cNvPr descr="ARE YOU SMARTER LOGO.png" id="311" name="Google Shape;311;p12"/>
          <p:cNvPicPr preferRelativeResize="0"/>
          <p:nvPr/>
        </p:nvPicPr>
        <p:blipFill rotWithShape="1">
          <a:blip r:embed="rId3">
            <a:alphaModFix/>
          </a:blip>
          <a:srcRect b="0" l="0" r="0" t="0"/>
          <a:stretch/>
        </p:blipFill>
        <p:spPr>
          <a:xfrm>
            <a:off x="7780539" y="105800"/>
            <a:ext cx="1278109" cy="665997"/>
          </a:xfrm>
          <a:prstGeom prst="rect">
            <a:avLst/>
          </a:prstGeom>
          <a:noFill/>
          <a:ln>
            <a:noFill/>
          </a:ln>
        </p:spPr>
      </p:pic>
      <p:pic>
        <p:nvPicPr>
          <p:cNvPr descr="WHITE COPYRIGHT.png" id="312" name="Google Shape;312;p12"/>
          <p:cNvPicPr preferRelativeResize="0"/>
          <p:nvPr/>
        </p:nvPicPr>
        <p:blipFill rotWithShape="1">
          <a:blip r:embed="rId4">
            <a:alphaModFix/>
          </a:blip>
          <a:srcRect b="0" l="0" r="0" t="0"/>
          <a:stretch/>
        </p:blipFill>
        <p:spPr>
          <a:xfrm>
            <a:off x="-277495" y="6084685"/>
            <a:ext cx="2834640" cy="112776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3"/>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ctr">
              <a:spcBef>
                <a:spcPts val="0"/>
              </a:spcBef>
              <a:spcAft>
                <a:spcPts val="0"/>
              </a:spcAft>
              <a:buClr>
                <a:srgbClr val="EFF2EC"/>
              </a:buClr>
              <a:buSzPts val="4600"/>
              <a:buFont typeface="Arial"/>
              <a:buNone/>
            </a:pPr>
            <a:r>
              <a:rPr b="1" lang="en-US">
                <a:solidFill>
                  <a:srgbClr val="EFF2EC"/>
                </a:solidFill>
                <a:latin typeface="Arial"/>
                <a:ea typeface="Arial"/>
                <a:cs typeface="Arial"/>
                <a:sym typeface="Arial"/>
              </a:rPr>
              <a:t>Sperm Count</a:t>
            </a:r>
            <a:endParaRPr b="1">
              <a:solidFill>
                <a:srgbClr val="EFF2EC"/>
              </a:solidFill>
              <a:latin typeface="Arial"/>
              <a:ea typeface="Arial"/>
              <a:cs typeface="Arial"/>
              <a:sym typeface="Arial"/>
            </a:endParaRPr>
          </a:p>
        </p:txBody>
      </p:sp>
      <p:sp>
        <p:nvSpPr>
          <p:cNvPr id="318" name="Google Shape;318;p13"/>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rmAutofit/>
          </a:bodyPr>
          <a:lstStyle/>
          <a:p>
            <a:pPr indent="-384047" lvl="0" marL="420624" rtl="0" algn="l">
              <a:spcBef>
                <a:spcPts val="0"/>
              </a:spcBef>
              <a:spcAft>
                <a:spcPts val="0"/>
              </a:spcAft>
              <a:buSzPts val="1920"/>
              <a:buChar char="⦿"/>
            </a:pPr>
            <a:r>
              <a:rPr lang="en-US" sz="2400">
                <a:solidFill>
                  <a:srgbClr val="EFF2EC"/>
                </a:solidFill>
                <a:latin typeface="Open Sans"/>
                <a:ea typeface="Open Sans"/>
                <a:cs typeface="Open Sans"/>
                <a:sym typeface="Open Sans"/>
              </a:rPr>
              <a:t>Semen is the word for the </a:t>
            </a:r>
            <a:br>
              <a:rPr lang="en-US" sz="2400">
                <a:solidFill>
                  <a:srgbClr val="EFF2EC"/>
                </a:solidFill>
                <a:latin typeface="Open Sans"/>
                <a:ea typeface="Open Sans"/>
                <a:cs typeface="Open Sans"/>
                <a:sym typeface="Open Sans"/>
              </a:rPr>
            </a:br>
            <a:r>
              <a:rPr lang="en-US" sz="2400">
                <a:solidFill>
                  <a:srgbClr val="EFF2EC"/>
                </a:solidFill>
                <a:latin typeface="Open Sans"/>
                <a:ea typeface="Open Sans"/>
                <a:cs typeface="Open Sans"/>
                <a:sym typeface="Open Sans"/>
              </a:rPr>
              <a:t>gloopy liquid made up of </a:t>
            </a:r>
            <a:br>
              <a:rPr lang="en-US" sz="2400">
                <a:solidFill>
                  <a:srgbClr val="EFF2EC"/>
                </a:solidFill>
                <a:latin typeface="Open Sans"/>
                <a:ea typeface="Open Sans"/>
                <a:cs typeface="Open Sans"/>
                <a:sym typeface="Open Sans"/>
              </a:rPr>
            </a:br>
            <a:r>
              <a:rPr lang="en-US" sz="2400">
                <a:solidFill>
                  <a:srgbClr val="EFF2EC"/>
                </a:solidFill>
                <a:latin typeface="Open Sans"/>
                <a:ea typeface="Open Sans"/>
                <a:cs typeface="Open Sans"/>
                <a:sym typeface="Open Sans"/>
              </a:rPr>
              <a:t>sperm. Part of puberty is </a:t>
            </a:r>
            <a:br>
              <a:rPr lang="en-US" sz="2400">
                <a:solidFill>
                  <a:srgbClr val="EFF2EC"/>
                </a:solidFill>
                <a:latin typeface="Open Sans"/>
                <a:ea typeface="Open Sans"/>
                <a:cs typeface="Open Sans"/>
                <a:sym typeface="Open Sans"/>
              </a:rPr>
            </a:br>
            <a:r>
              <a:rPr lang="en-US" sz="2400">
                <a:solidFill>
                  <a:srgbClr val="EFF2EC"/>
                </a:solidFill>
                <a:latin typeface="Open Sans"/>
                <a:ea typeface="Open Sans"/>
                <a:cs typeface="Open Sans"/>
                <a:sym typeface="Open Sans"/>
              </a:rPr>
              <a:t>when your testicles start </a:t>
            </a:r>
            <a:br>
              <a:rPr lang="en-US" sz="2400">
                <a:solidFill>
                  <a:srgbClr val="EFF2EC"/>
                </a:solidFill>
                <a:latin typeface="Open Sans"/>
                <a:ea typeface="Open Sans"/>
                <a:cs typeface="Open Sans"/>
                <a:sym typeface="Open Sans"/>
              </a:rPr>
            </a:br>
            <a:r>
              <a:rPr lang="en-US" sz="2400">
                <a:solidFill>
                  <a:srgbClr val="EFF2EC"/>
                </a:solidFill>
                <a:latin typeface="Open Sans"/>
                <a:ea typeface="Open Sans"/>
                <a:cs typeface="Open Sans"/>
                <a:sym typeface="Open Sans"/>
              </a:rPr>
              <a:t>producing semen. When </a:t>
            </a:r>
            <a:br>
              <a:rPr lang="en-US" sz="2400">
                <a:solidFill>
                  <a:srgbClr val="EFF2EC"/>
                </a:solidFill>
                <a:latin typeface="Open Sans"/>
                <a:ea typeface="Open Sans"/>
                <a:cs typeface="Open Sans"/>
                <a:sym typeface="Open Sans"/>
              </a:rPr>
            </a:br>
            <a:r>
              <a:rPr lang="en-US" sz="2400">
                <a:solidFill>
                  <a:srgbClr val="EFF2EC"/>
                </a:solidFill>
                <a:latin typeface="Open Sans"/>
                <a:ea typeface="Open Sans"/>
                <a:cs typeface="Open Sans"/>
                <a:sym typeface="Open Sans"/>
              </a:rPr>
              <a:t>semen comes out of your </a:t>
            </a:r>
            <a:br>
              <a:rPr lang="en-US" sz="2400">
                <a:solidFill>
                  <a:srgbClr val="EFF2EC"/>
                </a:solidFill>
                <a:latin typeface="Open Sans"/>
                <a:ea typeface="Open Sans"/>
                <a:cs typeface="Open Sans"/>
                <a:sym typeface="Open Sans"/>
              </a:rPr>
            </a:br>
            <a:r>
              <a:rPr lang="en-US" sz="2400">
                <a:solidFill>
                  <a:srgbClr val="EFF2EC"/>
                </a:solidFill>
                <a:latin typeface="Open Sans"/>
                <a:ea typeface="Open Sans"/>
                <a:cs typeface="Open Sans"/>
                <a:sym typeface="Open Sans"/>
              </a:rPr>
              <a:t>penis it is known as </a:t>
            </a:r>
            <a:br>
              <a:rPr lang="en-US" sz="2400">
                <a:solidFill>
                  <a:srgbClr val="EFF2EC"/>
                </a:solidFill>
                <a:latin typeface="Open Sans"/>
                <a:ea typeface="Open Sans"/>
                <a:cs typeface="Open Sans"/>
                <a:sym typeface="Open Sans"/>
              </a:rPr>
            </a:br>
            <a:r>
              <a:rPr lang="en-US" sz="2400">
                <a:solidFill>
                  <a:srgbClr val="EFF2EC"/>
                </a:solidFill>
                <a:latin typeface="Open Sans"/>
                <a:ea typeface="Open Sans"/>
                <a:cs typeface="Open Sans"/>
                <a:sym typeface="Open Sans"/>
              </a:rPr>
              <a:t>ejaculation. </a:t>
            </a:r>
            <a:endParaRPr sz="2400">
              <a:solidFill>
                <a:srgbClr val="EFF2EC"/>
              </a:solidFill>
              <a:latin typeface="Open Sans"/>
              <a:ea typeface="Open Sans"/>
              <a:cs typeface="Open Sans"/>
              <a:sym typeface="Open Sans"/>
            </a:endParaRPr>
          </a:p>
        </p:txBody>
      </p:sp>
      <p:pic>
        <p:nvPicPr>
          <p:cNvPr descr="sperm-806391_640.jpg" id="319" name="Google Shape;319;p13"/>
          <p:cNvPicPr preferRelativeResize="0"/>
          <p:nvPr/>
        </p:nvPicPr>
        <p:blipFill rotWithShape="1">
          <a:blip r:embed="rId3">
            <a:alphaModFix/>
          </a:blip>
          <a:srcRect b="0" l="0" r="0" t="0"/>
          <a:stretch/>
        </p:blipFill>
        <p:spPr>
          <a:xfrm>
            <a:off x="4739651" y="1910993"/>
            <a:ext cx="3185149" cy="2197671"/>
          </a:xfrm>
          <a:prstGeom prst="rect">
            <a:avLst/>
          </a:prstGeom>
          <a:noFill/>
          <a:ln>
            <a:noFill/>
          </a:ln>
        </p:spPr>
      </p:pic>
      <p:pic>
        <p:nvPicPr>
          <p:cNvPr descr="ARE YOU SMARTER LOGO.png" id="320" name="Google Shape;320;p13"/>
          <p:cNvPicPr preferRelativeResize="0"/>
          <p:nvPr/>
        </p:nvPicPr>
        <p:blipFill rotWithShape="1">
          <a:blip r:embed="rId4">
            <a:alphaModFix/>
          </a:blip>
          <a:srcRect b="0" l="0" r="0" t="0"/>
          <a:stretch/>
        </p:blipFill>
        <p:spPr>
          <a:xfrm>
            <a:off x="7780539" y="105800"/>
            <a:ext cx="1278109" cy="665997"/>
          </a:xfrm>
          <a:prstGeom prst="rect">
            <a:avLst/>
          </a:prstGeom>
          <a:noFill/>
          <a:ln>
            <a:noFill/>
          </a:ln>
        </p:spPr>
      </p:pic>
      <p:pic>
        <p:nvPicPr>
          <p:cNvPr descr="WHITE COPYRIGHT.png" id="321" name="Google Shape;321;p13"/>
          <p:cNvPicPr preferRelativeResize="0"/>
          <p:nvPr/>
        </p:nvPicPr>
        <p:blipFill rotWithShape="1">
          <a:blip r:embed="rId5">
            <a:alphaModFix/>
          </a:blip>
          <a:srcRect b="0" l="0" r="0" t="0"/>
          <a:stretch/>
        </p:blipFill>
        <p:spPr>
          <a:xfrm>
            <a:off x="-277495" y="6084685"/>
            <a:ext cx="2834640" cy="1127760"/>
          </a:xfrm>
          <a:prstGeom prst="rect">
            <a:avLst/>
          </a:prstGeom>
          <a:noFill/>
          <a:ln>
            <a:noFill/>
          </a:ln>
        </p:spPr>
      </p:pic>
    </p:spTree>
  </p:cSld>
  <p:clrMapOvr>
    <a:masterClrMapping/>
  </p:clrMapOvr>
  <mc:AlternateContent>
    <mc:Choice Requires="p14">
      <p:transition spd="slow" p14:dur="1400">
        <p14:rippl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grpSp>
        <p:nvGrpSpPr>
          <p:cNvPr id="326" name="Google Shape;326;p14"/>
          <p:cNvGrpSpPr/>
          <p:nvPr/>
        </p:nvGrpSpPr>
        <p:grpSpPr>
          <a:xfrm>
            <a:off x="608356" y="2454527"/>
            <a:ext cx="7439005" cy="1792871"/>
            <a:chOff x="608356" y="2454527"/>
            <a:chExt cx="7439005" cy="1792871"/>
          </a:xfrm>
        </p:grpSpPr>
        <p:sp>
          <p:nvSpPr>
            <p:cNvPr id="327" name="Google Shape;327;p14"/>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8" name="Google Shape;328;p14"/>
            <p:cNvSpPr txBox="1"/>
            <p:nvPr/>
          </p:nvSpPr>
          <p:spPr>
            <a:xfrm>
              <a:off x="885850" y="2518555"/>
              <a:ext cx="6851997" cy="156966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600">
                  <a:solidFill>
                    <a:srgbClr val="EFF2EC"/>
                  </a:solidFill>
                  <a:latin typeface="Arial"/>
                  <a:ea typeface="Arial"/>
                  <a:cs typeface="Arial"/>
                  <a:sym typeface="Arial"/>
                </a:rPr>
                <a:t>Question 4</a:t>
              </a:r>
              <a:endParaRPr b="1" sz="9600">
                <a:solidFill>
                  <a:srgbClr val="EFF2EC"/>
                </a:solidFill>
                <a:latin typeface="Arial"/>
                <a:ea typeface="Arial"/>
                <a:cs typeface="Arial"/>
                <a:sym typeface="Arial"/>
              </a:endParaRPr>
            </a:p>
          </p:txBody>
        </p:sp>
      </p:grpSp>
      <p:pic>
        <p:nvPicPr>
          <p:cNvPr descr="ARE YOU SMARTER LOGO.png" id="329" name="Google Shape;329;p14"/>
          <p:cNvPicPr preferRelativeResize="0"/>
          <p:nvPr/>
        </p:nvPicPr>
        <p:blipFill rotWithShape="1">
          <a:blip r:embed="rId3">
            <a:alphaModFix/>
          </a:blip>
          <a:srcRect b="0" l="0" r="0" t="0"/>
          <a:stretch/>
        </p:blipFill>
        <p:spPr>
          <a:xfrm>
            <a:off x="7780539" y="105800"/>
            <a:ext cx="1278109" cy="665997"/>
          </a:xfrm>
          <a:prstGeom prst="rect">
            <a:avLst/>
          </a:prstGeom>
          <a:noFill/>
          <a:ln>
            <a:noFill/>
          </a:ln>
        </p:spPr>
      </p:pic>
      <p:pic>
        <p:nvPicPr>
          <p:cNvPr descr="WHITE COPYRIGHT.png" id="330" name="Google Shape;330;p14"/>
          <p:cNvPicPr preferRelativeResize="0"/>
          <p:nvPr/>
        </p:nvPicPr>
        <p:blipFill rotWithShape="1">
          <a:blip r:embed="rId4">
            <a:alphaModFix/>
          </a:blip>
          <a:srcRect b="0" l="0" r="0" t="0"/>
          <a:stretch/>
        </p:blipFill>
        <p:spPr>
          <a:xfrm>
            <a:off x="-277495" y="6084685"/>
            <a:ext cx="2834640" cy="112776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26"/>
                                        </p:tgtEl>
                                        <p:attrNameLst>
                                          <p:attrName>style.visibility</p:attrName>
                                        </p:attrNameLst>
                                      </p:cBhvr>
                                      <p:to>
                                        <p:strVal val="visible"/>
                                      </p:to>
                                    </p:set>
                                    <p:anim calcmode="lin" valueType="num">
                                      <p:cBhvr additive="base">
                                        <p:cTn dur="500"/>
                                        <p:tgtEl>
                                          <p:spTgt spid="32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grpSp>
        <p:nvGrpSpPr>
          <p:cNvPr id="335" name="Google Shape;335;p15"/>
          <p:cNvGrpSpPr/>
          <p:nvPr/>
        </p:nvGrpSpPr>
        <p:grpSpPr>
          <a:xfrm>
            <a:off x="608356" y="779054"/>
            <a:ext cx="7439005" cy="2326463"/>
            <a:chOff x="608356" y="2454527"/>
            <a:chExt cx="7439005" cy="1792871"/>
          </a:xfrm>
        </p:grpSpPr>
        <p:sp>
          <p:nvSpPr>
            <p:cNvPr id="336" name="Google Shape;336;p15"/>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337" name="Google Shape;337;p15"/>
            <p:cNvSpPr txBox="1"/>
            <p:nvPr/>
          </p:nvSpPr>
          <p:spPr>
            <a:xfrm>
              <a:off x="885850" y="2937998"/>
              <a:ext cx="6851997" cy="83015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EFF2EC"/>
                  </a:solidFill>
                  <a:latin typeface="Arial"/>
                  <a:ea typeface="Arial"/>
                  <a:cs typeface="Arial"/>
                  <a:sym typeface="Arial"/>
                </a:rPr>
                <a:t>Which of these is not a name for male genitals?</a:t>
              </a:r>
              <a:endParaRPr b="1" sz="3200">
                <a:solidFill>
                  <a:srgbClr val="EFF2EC"/>
                </a:solidFill>
                <a:latin typeface="Arial"/>
                <a:ea typeface="Arial"/>
                <a:cs typeface="Arial"/>
                <a:sym typeface="Arial"/>
              </a:endParaRPr>
            </a:p>
          </p:txBody>
        </p:sp>
      </p:grpSp>
      <p:grpSp>
        <p:nvGrpSpPr>
          <p:cNvPr id="338" name="Google Shape;338;p15"/>
          <p:cNvGrpSpPr/>
          <p:nvPr/>
        </p:nvGrpSpPr>
        <p:grpSpPr>
          <a:xfrm>
            <a:off x="0" y="3610089"/>
            <a:ext cx="4365213" cy="993739"/>
            <a:chOff x="0" y="3076489"/>
            <a:chExt cx="4365213" cy="993739"/>
          </a:xfrm>
        </p:grpSpPr>
        <p:cxnSp>
          <p:nvCxnSpPr>
            <p:cNvPr id="339" name="Google Shape;339;p15"/>
            <p:cNvCxnSpPr/>
            <p:nvPr/>
          </p:nvCxnSpPr>
          <p:spPr>
            <a:xfrm rot="10800000">
              <a:off x="0" y="3575072"/>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340" name="Google Shape;340;p15"/>
            <p:cNvGrpSpPr/>
            <p:nvPr/>
          </p:nvGrpSpPr>
          <p:grpSpPr>
            <a:xfrm>
              <a:off x="451242" y="3076489"/>
              <a:ext cx="3913971" cy="993739"/>
              <a:chOff x="608356" y="2454527"/>
              <a:chExt cx="7439005" cy="1792871"/>
            </a:xfrm>
          </p:grpSpPr>
          <p:sp>
            <p:nvSpPr>
              <p:cNvPr id="341" name="Google Shape;341;p15"/>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2" name="Google Shape;342;p15"/>
              <p:cNvSpPr txBox="1"/>
              <p:nvPr/>
            </p:nvSpPr>
            <p:spPr>
              <a:xfrm>
                <a:off x="885850" y="2902864"/>
                <a:ext cx="6851998" cy="832921"/>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A. Willy</a:t>
                </a:r>
                <a:endParaRPr b="1" sz="2400">
                  <a:solidFill>
                    <a:srgbClr val="EFF2EC"/>
                  </a:solidFill>
                  <a:latin typeface="Arial"/>
                  <a:ea typeface="Arial"/>
                  <a:cs typeface="Arial"/>
                  <a:sym typeface="Arial"/>
                </a:endParaRPr>
              </a:p>
            </p:txBody>
          </p:sp>
        </p:grpSp>
      </p:grpSp>
      <p:grpSp>
        <p:nvGrpSpPr>
          <p:cNvPr id="343" name="Google Shape;343;p15"/>
          <p:cNvGrpSpPr/>
          <p:nvPr/>
        </p:nvGrpSpPr>
        <p:grpSpPr>
          <a:xfrm>
            <a:off x="-10448" y="5477662"/>
            <a:ext cx="4365213" cy="993739"/>
            <a:chOff x="0" y="3076489"/>
            <a:chExt cx="4365213" cy="993739"/>
          </a:xfrm>
        </p:grpSpPr>
        <p:cxnSp>
          <p:nvCxnSpPr>
            <p:cNvPr id="344" name="Google Shape;344;p15"/>
            <p:cNvCxnSpPr/>
            <p:nvPr/>
          </p:nvCxnSpPr>
          <p:spPr>
            <a:xfrm rot="10800000">
              <a:off x="0" y="3575072"/>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345" name="Google Shape;345;p15"/>
            <p:cNvGrpSpPr/>
            <p:nvPr/>
          </p:nvGrpSpPr>
          <p:grpSpPr>
            <a:xfrm>
              <a:off x="451242" y="3076489"/>
              <a:ext cx="3913971" cy="993739"/>
              <a:chOff x="608356" y="2454527"/>
              <a:chExt cx="7439005" cy="1792871"/>
            </a:xfrm>
          </p:grpSpPr>
          <p:sp>
            <p:nvSpPr>
              <p:cNvPr id="346" name="Google Shape;346;p15"/>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347" name="Google Shape;347;p15"/>
              <p:cNvSpPr txBox="1"/>
              <p:nvPr/>
            </p:nvSpPr>
            <p:spPr>
              <a:xfrm>
                <a:off x="885850" y="2941372"/>
                <a:ext cx="6851998" cy="832921"/>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B. Knob</a:t>
                </a:r>
                <a:endParaRPr b="1" sz="2400">
                  <a:solidFill>
                    <a:srgbClr val="EFF2EC"/>
                  </a:solidFill>
                  <a:latin typeface="Arial"/>
                  <a:ea typeface="Arial"/>
                  <a:cs typeface="Arial"/>
                  <a:sym typeface="Arial"/>
                </a:endParaRPr>
              </a:p>
            </p:txBody>
          </p:sp>
        </p:grpSp>
      </p:grpSp>
      <p:grpSp>
        <p:nvGrpSpPr>
          <p:cNvPr id="348" name="Google Shape;348;p15"/>
          <p:cNvGrpSpPr/>
          <p:nvPr/>
        </p:nvGrpSpPr>
        <p:grpSpPr>
          <a:xfrm>
            <a:off x="4749592" y="3613081"/>
            <a:ext cx="4365213" cy="993739"/>
            <a:chOff x="451242" y="3076489"/>
            <a:chExt cx="4365213" cy="993739"/>
          </a:xfrm>
        </p:grpSpPr>
        <p:cxnSp>
          <p:nvCxnSpPr>
            <p:cNvPr id="349" name="Google Shape;349;p15"/>
            <p:cNvCxnSpPr/>
            <p:nvPr/>
          </p:nvCxnSpPr>
          <p:spPr>
            <a:xfrm rot="10800000">
              <a:off x="4365213" y="3578064"/>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350" name="Google Shape;350;p15"/>
            <p:cNvGrpSpPr/>
            <p:nvPr/>
          </p:nvGrpSpPr>
          <p:grpSpPr>
            <a:xfrm>
              <a:off x="451242" y="3076489"/>
              <a:ext cx="3913971" cy="993739"/>
              <a:chOff x="608356" y="2454527"/>
              <a:chExt cx="7439005" cy="1792871"/>
            </a:xfrm>
          </p:grpSpPr>
          <p:sp>
            <p:nvSpPr>
              <p:cNvPr id="351" name="Google Shape;351;p15"/>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352" name="Google Shape;352;p15"/>
              <p:cNvSpPr txBox="1"/>
              <p:nvPr/>
            </p:nvSpPr>
            <p:spPr>
              <a:xfrm>
                <a:off x="885850" y="2922118"/>
                <a:ext cx="6851998" cy="832921"/>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C. Penis</a:t>
                </a:r>
                <a:endParaRPr b="1" sz="2400">
                  <a:solidFill>
                    <a:srgbClr val="EFF2EC"/>
                  </a:solidFill>
                  <a:latin typeface="Arial"/>
                  <a:ea typeface="Arial"/>
                  <a:cs typeface="Arial"/>
                  <a:sym typeface="Arial"/>
                </a:endParaRPr>
              </a:p>
            </p:txBody>
          </p:sp>
        </p:grpSp>
      </p:grpSp>
      <p:grpSp>
        <p:nvGrpSpPr>
          <p:cNvPr id="353" name="Google Shape;353;p15"/>
          <p:cNvGrpSpPr/>
          <p:nvPr/>
        </p:nvGrpSpPr>
        <p:grpSpPr>
          <a:xfrm>
            <a:off x="4741897" y="5490047"/>
            <a:ext cx="4365213" cy="993739"/>
            <a:chOff x="451242" y="3076489"/>
            <a:chExt cx="4365213" cy="993739"/>
          </a:xfrm>
        </p:grpSpPr>
        <p:cxnSp>
          <p:nvCxnSpPr>
            <p:cNvPr id="354" name="Google Shape;354;p15"/>
            <p:cNvCxnSpPr/>
            <p:nvPr/>
          </p:nvCxnSpPr>
          <p:spPr>
            <a:xfrm rot="10800000">
              <a:off x="4365213" y="3578064"/>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355" name="Google Shape;355;p15"/>
            <p:cNvGrpSpPr/>
            <p:nvPr/>
          </p:nvGrpSpPr>
          <p:grpSpPr>
            <a:xfrm>
              <a:off x="451242" y="3076489"/>
              <a:ext cx="3913971" cy="993739"/>
              <a:chOff x="608356" y="2454527"/>
              <a:chExt cx="7439005" cy="1792871"/>
            </a:xfrm>
          </p:grpSpPr>
          <p:sp>
            <p:nvSpPr>
              <p:cNvPr id="356" name="Google Shape;356;p15"/>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357" name="Google Shape;357;p15"/>
              <p:cNvSpPr txBox="1"/>
              <p:nvPr/>
            </p:nvSpPr>
            <p:spPr>
              <a:xfrm>
                <a:off x="885850" y="2922118"/>
                <a:ext cx="6851998" cy="832921"/>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D. Gear</a:t>
                </a:r>
                <a:endParaRPr b="1" sz="2400">
                  <a:solidFill>
                    <a:srgbClr val="EFF2EC"/>
                  </a:solidFill>
                  <a:latin typeface="Arial"/>
                  <a:ea typeface="Arial"/>
                  <a:cs typeface="Arial"/>
                  <a:sym typeface="Arial"/>
                </a:endParaRPr>
              </a:p>
            </p:txBody>
          </p:sp>
        </p:grpSp>
      </p:grpSp>
      <p:pic>
        <p:nvPicPr>
          <p:cNvPr descr="ARE YOU SMARTER LOGO.png" id="358" name="Google Shape;358;p15"/>
          <p:cNvPicPr preferRelativeResize="0"/>
          <p:nvPr/>
        </p:nvPicPr>
        <p:blipFill rotWithShape="1">
          <a:blip r:embed="rId3">
            <a:alphaModFix/>
          </a:blip>
          <a:srcRect b="0" l="0" r="0" t="0"/>
          <a:stretch/>
        </p:blipFill>
        <p:spPr>
          <a:xfrm>
            <a:off x="7780539" y="105800"/>
            <a:ext cx="1278109" cy="665997"/>
          </a:xfrm>
          <a:prstGeom prst="rect">
            <a:avLst/>
          </a:prstGeom>
          <a:noFill/>
          <a:ln>
            <a:noFill/>
          </a:ln>
        </p:spPr>
      </p:pic>
      <p:pic>
        <p:nvPicPr>
          <p:cNvPr descr="WHITE COPYRIGHT.png" id="359" name="Google Shape;359;p15"/>
          <p:cNvPicPr preferRelativeResize="0"/>
          <p:nvPr/>
        </p:nvPicPr>
        <p:blipFill rotWithShape="1">
          <a:blip r:embed="rId4">
            <a:alphaModFix/>
          </a:blip>
          <a:srcRect b="0" l="0" r="0" t="0"/>
          <a:stretch/>
        </p:blipFill>
        <p:spPr>
          <a:xfrm>
            <a:off x="-277495" y="6084685"/>
            <a:ext cx="2834640" cy="112776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35"/>
                                        </p:tgtEl>
                                        <p:attrNameLst>
                                          <p:attrName>style.visibility</p:attrName>
                                        </p:attrNameLst>
                                      </p:cBhvr>
                                      <p:to>
                                        <p:strVal val="visible"/>
                                      </p:to>
                                    </p:set>
                                    <p:anim calcmode="lin" valueType="num">
                                      <p:cBhvr additive="base">
                                        <p:cTn dur="500"/>
                                        <p:tgtEl>
                                          <p:spTgt spid="33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38"/>
                                        </p:tgtEl>
                                        <p:attrNameLst>
                                          <p:attrName>style.visibility</p:attrName>
                                        </p:attrNameLst>
                                      </p:cBhvr>
                                      <p:to>
                                        <p:strVal val="visible"/>
                                      </p:to>
                                    </p:set>
                                    <p:anim calcmode="lin" valueType="num">
                                      <p:cBhvr additive="base">
                                        <p:cTn dur="500"/>
                                        <p:tgtEl>
                                          <p:spTgt spid="33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43"/>
                                        </p:tgtEl>
                                        <p:attrNameLst>
                                          <p:attrName>style.visibility</p:attrName>
                                        </p:attrNameLst>
                                      </p:cBhvr>
                                      <p:to>
                                        <p:strVal val="visible"/>
                                      </p:to>
                                    </p:set>
                                    <p:anim calcmode="lin" valueType="num">
                                      <p:cBhvr additive="base">
                                        <p:cTn dur="500"/>
                                        <p:tgtEl>
                                          <p:spTgt spid="34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48"/>
                                        </p:tgtEl>
                                        <p:attrNameLst>
                                          <p:attrName>style.visibility</p:attrName>
                                        </p:attrNameLst>
                                      </p:cBhvr>
                                      <p:to>
                                        <p:strVal val="visible"/>
                                      </p:to>
                                    </p:set>
                                    <p:anim calcmode="lin" valueType="num">
                                      <p:cBhvr additive="base">
                                        <p:cTn dur="500"/>
                                        <p:tgtEl>
                                          <p:spTgt spid="34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53"/>
                                        </p:tgtEl>
                                        <p:attrNameLst>
                                          <p:attrName>style.visibility</p:attrName>
                                        </p:attrNameLst>
                                      </p:cBhvr>
                                      <p:to>
                                        <p:strVal val="visible"/>
                                      </p:to>
                                    </p:set>
                                    <p:anim calcmode="lin" valueType="num">
                                      <p:cBhvr additive="base">
                                        <p:cTn dur="500"/>
                                        <p:tgtEl>
                                          <p:spTgt spid="35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grpSp>
        <p:nvGrpSpPr>
          <p:cNvPr id="364" name="Google Shape;364;p16"/>
          <p:cNvGrpSpPr/>
          <p:nvPr/>
        </p:nvGrpSpPr>
        <p:grpSpPr>
          <a:xfrm>
            <a:off x="608356" y="779054"/>
            <a:ext cx="7439005" cy="2326463"/>
            <a:chOff x="608356" y="2454527"/>
            <a:chExt cx="7439005" cy="1792871"/>
          </a:xfrm>
        </p:grpSpPr>
        <p:sp>
          <p:nvSpPr>
            <p:cNvPr id="365" name="Google Shape;365;p16"/>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366" name="Google Shape;366;p16"/>
            <p:cNvSpPr txBox="1"/>
            <p:nvPr/>
          </p:nvSpPr>
          <p:spPr>
            <a:xfrm>
              <a:off x="885850" y="2937998"/>
              <a:ext cx="6851997" cy="83015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EFF2EC"/>
                  </a:solidFill>
                  <a:latin typeface="Arial"/>
                  <a:ea typeface="Arial"/>
                  <a:cs typeface="Arial"/>
                  <a:sym typeface="Arial"/>
                </a:rPr>
                <a:t>Which of these is not a name for male genitals?</a:t>
              </a:r>
              <a:endParaRPr b="1" sz="3200">
                <a:solidFill>
                  <a:srgbClr val="EFF2EC"/>
                </a:solidFill>
                <a:latin typeface="Arial"/>
                <a:ea typeface="Arial"/>
                <a:cs typeface="Arial"/>
                <a:sym typeface="Arial"/>
              </a:endParaRPr>
            </a:p>
          </p:txBody>
        </p:sp>
      </p:grpSp>
      <p:grpSp>
        <p:nvGrpSpPr>
          <p:cNvPr id="367" name="Google Shape;367;p16"/>
          <p:cNvGrpSpPr/>
          <p:nvPr/>
        </p:nvGrpSpPr>
        <p:grpSpPr>
          <a:xfrm>
            <a:off x="0" y="3610089"/>
            <a:ext cx="4365213" cy="993739"/>
            <a:chOff x="0" y="3076489"/>
            <a:chExt cx="4365213" cy="993739"/>
          </a:xfrm>
        </p:grpSpPr>
        <p:cxnSp>
          <p:nvCxnSpPr>
            <p:cNvPr id="368" name="Google Shape;368;p16"/>
            <p:cNvCxnSpPr/>
            <p:nvPr/>
          </p:nvCxnSpPr>
          <p:spPr>
            <a:xfrm rot="10800000">
              <a:off x="0" y="3575072"/>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369" name="Google Shape;369;p16"/>
            <p:cNvGrpSpPr/>
            <p:nvPr/>
          </p:nvGrpSpPr>
          <p:grpSpPr>
            <a:xfrm>
              <a:off x="451242" y="3076489"/>
              <a:ext cx="3913971" cy="993739"/>
              <a:chOff x="608356" y="2454527"/>
              <a:chExt cx="7439005" cy="1792871"/>
            </a:xfrm>
          </p:grpSpPr>
          <p:sp>
            <p:nvSpPr>
              <p:cNvPr id="370" name="Google Shape;370;p16"/>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1" name="Google Shape;371;p16"/>
              <p:cNvSpPr txBox="1"/>
              <p:nvPr/>
            </p:nvSpPr>
            <p:spPr>
              <a:xfrm>
                <a:off x="885850" y="2902864"/>
                <a:ext cx="6851998" cy="832921"/>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A. Willy</a:t>
                </a:r>
                <a:endParaRPr b="1" sz="2400">
                  <a:solidFill>
                    <a:srgbClr val="EFF2EC"/>
                  </a:solidFill>
                  <a:latin typeface="Arial"/>
                  <a:ea typeface="Arial"/>
                  <a:cs typeface="Arial"/>
                  <a:sym typeface="Arial"/>
                </a:endParaRPr>
              </a:p>
            </p:txBody>
          </p:sp>
        </p:grpSp>
      </p:grpSp>
      <p:grpSp>
        <p:nvGrpSpPr>
          <p:cNvPr id="372" name="Google Shape;372;p16"/>
          <p:cNvGrpSpPr/>
          <p:nvPr/>
        </p:nvGrpSpPr>
        <p:grpSpPr>
          <a:xfrm>
            <a:off x="-10448" y="5477662"/>
            <a:ext cx="4365213" cy="993739"/>
            <a:chOff x="0" y="3076489"/>
            <a:chExt cx="4365213" cy="993739"/>
          </a:xfrm>
        </p:grpSpPr>
        <p:cxnSp>
          <p:nvCxnSpPr>
            <p:cNvPr id="373" name="Google Shape;373;p16"/>
            <p:cNvCxnSpPr/>
            <p:nvPr/>
          </p:nvCxnSpPr>
          <p:spPr>
            <a:xfrm rot="10800000">
              <a:off x="0" y="3575072"/>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374" name="Google Shape;374;p16"/>
            <p:cNvGrpSpPr/>
            <p:nvPr/>
          </p:nvGrpSpPr>
          <p:grpSpPr>
            <a:xfrm>
              <a:off x="451242" y="3076489"/>
              <a:ext cx="3913971" cy="993739"/>
              <a:chOff x="608356" y="2454527"/>
              <a:chExt cx="7439005" cy="1792871"/>
            </a:xfrm>
          </p:grpSpPr>
          <p:sp>
            <p:nvSpPr>
              <p:cNvPr id="375" name="Google Shape;375;p16"/>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376" name="Google Shape;376;p16"/>
              <p:cNvSpPr txBox="1"/>
              <p:nvPr/>
            </p:nvSpPr>
            <p:spPr>
              <a:xfrm>
                <a:off x="885850" y="2941372"/>
                <a:ext cx="6851998" cy="832921"/>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B. Knob</a:t>
                </a:r>
                <a:endParaRPr b="1" sz="2400">
                  <a:solidFill>
                    <a:srgbClr val="EFF2EC"/>
                  </a:solidFill>
                  <a:latin typeface="Arial"/>
                  <a:ea typeface="Arial"/>
                  <a:cs typeface="Arial"/>
                  <a:sym typeface="Arial"/>
                </a:endParaRPr>
              </a:p>
            </p:txBody>
          </p:sp>
        </p:grpSp>
      </p:grpSp>
      <p:grpSp>
        <p:nvGrpSpPr>
          <p:cNvPr id="377" name="Google Shape;377;p16"/>
          <p:cNvGrpSpPr/>
          <p:nvPr/>
        </p:nvGrpSpPr>
        <p:grpSpPr>
          <a:xfrm>
            <a:off x="4749592" y="3613081"/>
            <a:ext cx="4365213" cy="993739"/>
            <a:chOff x="451242" y="3076489"/>
            <a:chExt cx="4365213" cy="993739"/>
          </a:xfrm>
        </p:grpSpPr>
        <p:cxnSp>
          <p:nvCxnSpPr>
            <p:cNvPr id="378" name="Google Shape;378;p16"/>
            <p:cNvCxnSpPr/>
            <p:nvPr/>
          </p:nvCxnSpPr>
          <p:spPr>
            <a:xfrm rot="10800000">
              <a:off x="4365213" y="3578064"/>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379" name="Google Shape;379;p16"/>
            <p:cNvGrpSpPr/>
            <p:nvPr/>
          </p:nvGrpSpPr>
          <p:grpSpPr>
            <a:xfrm>
              <a:off x="451242" y="3076489"/>
              <a:ext cx="3913971" cy="993739"/>
              <a:chOff x="608356" y="2454527"/>
              <a:chExt cx="7439005" cy="1792871"/>
            </a:xfrm>
          </p:grpSpPr>
          <p:sp>
            <p:nvSpPr>
              <p:cNvPr id="380" name="Google Shape;380;p16"/>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381" name="Google Shape;381;p16"/>
              <p:cNvSpPr txBox="1"/>
              <p:nvPr/>
            </p:nvSpPr>
            <p:spPr>
              <a:xfrm>
                <a:off x="885850" y="2922118"/>
                <a:ext cx="6851998" cy="832921"/>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C. Penis</a:t>
                </a:r>
                <a:endParaRPr b="1" sz="2400">
                  <a:solidFill>
                    <a:srgbClr val="EFF2EC"/>
                  </a:solidFill>
                  <a:latin typeface="Arial"/>
                  <a:ea typeface="Arial"/>
                  <a:cs typeface="Arial"/>
                  <a:sym typeface="Arial"/>
                </a:endParaRPr>
              </a:p>
            </p:txBody>
          </p:sp>
        </p:grpSp>
      </p:grpSp>
      <p:grpSp>
        <p:nvGrpSpPr>
          <p:cNvPr id="382" name="Google Shape;382;p16"/>
          <p:cNvGrpSpPr/>
          <p:nvPr/>
        </p:nvGrpSpPr>
        <p:grpSpPr>
          <a:xfrm>
            <a:off x="4741897" y="5490047"/>
            <a:ext cx="4365213" cy="993739"/>
            <a:chOff x="451242" y="3076489"/>
            <a:chExt cx="4365213" cy="993739"/>
          </a:xfrm>
        </p:grpSpPr>
        <p:cxnSp>
          <p:nvCxnSpPr>
            <p:cNvPr id="383" name="Google Shape;383;p16"/>
            <p:cNvCxnSpPr/>
            <p:nvPr/>
          </p:nvCxnSpPr>
          <p:spPr>
            <a:xfrm rot="10800000">
              <a:off x="4365213" y="3578064"/>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384" name="Google Shape;384;p16"/>
            <p:cNvGrpSpPr/>
            <p:nvPr/>
          </p:nvGrpSpPr>
          <p:grpSpPr>
            <a:xfrm>
              <a:off x="451242" y="3076489"/>
              <a:ext cx="3913971" cy="993739"/>
              <a:chOff x="608356" y="2454527"/>
              <a:chExt cx="7439005" cy="1792871"/>
            </a:xfrm>
          </p:grpSpPr>
          <p:sp>
            <p:nvSpPr>
              <p:cNvPr id="385" name="Google Shape;385;p16"/>
              <p:cNvSpPr/>
              <p:nvPr/>
            </p:nvSpPr>
            <p:spPr>
              <a:xfrm>
                <a:off x="608356" y="2454527"/>
                <a:ext cx="7439005" cy="1792871"/>
              </a:xfrm>
              <a:prstGeom prst="snip2DiagRect">
                <a:avLst>
                  <a:gd fmla="val 0" name="adj1"/>
                  <a:gd fmla="val 16667" name="adj2"/>
                </a:avLst>
              </a:prstGeom>
              <a:solidFill>
                <a:srgbClr val="00FF08"/>
              </a:soli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386" name="Google Shape;386;p16"/>
              <p:cNvSpPr txBox="1"/>
              <p:nvPr/>
            </p:nvSpPr>
            <p:spPr>
              <a:xfrm>
                <a:off x="885850" y="2922118"/>
                <a:ext cx="6851998" cy="832921"/>
              </a:xfrm>
              <a:prstGeom prst="rect">
                <a:avLst/>
              </a:prstGeom>
              <a:solidFill>
                <a:srgbClr val="00FF08"/>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D. Gear</a:t>
                </a:r>
                <a:endParaRPr b="1" sz="2400">
                  <a:solidFill>
                    <a:srgbClr val="EFF2EC"/>
                  </a:solidFill>
                  <a:latin typeface="Arial"/>
                  <a:ea typeface="Arial"/>
                  <a:cs typeface="Arial"/>
                  <a:sym typeface="Arial"/>
                </a:endParaRPr>
              </a:p>
            </p:txBody>
          </p:sp>
        </p:grpSp>
      </p:grpSp>
      <p:pic>
        <p:nvPicPr>
          <p:cNvPr descr="ARE YOU SMARTER LOGO.png" id="387" name="Google Shape;387;p16"/>
          <p:cNvPicPr preferRelativeResize="0"/>
          <p:nvPr/>
        </p:nvPicPr>
        <p:blipFill rotWithShape="1">
          <a:blip r:embed="rId3">
            <a:alphaModFix/>
          </a:blip>
          <a:srcRect b="0" l="0" r="0" t="0"/>
          <a:stretch/>
        </p:blipFill>
        <p:spPr>
          <a:xfrm>
            <a:off x="7780539" y="105800"/>
            <a:ext cx="1278109" cy="665997"/>
          </a:xfrm>
          <a:prstGeom prst="rect">
            <a:avLst/>
          </a:prstGeom>
          <a:noFill/>
          <a:ln>
            <a:noFill/>
          </a:ln>
        </p:spPr>
      </p:pic>
      <p:pic>
        <p:nvPicPr>
          <p:cNvPr descr="WHITE COPYRIGHT.png" id="388" name="Google Shape;388;p16"/>
          <p:cNvPicPr preferRelativeResize="0"/>
          <p:nvPr/>
        </p:nvPicPr>
        <p:blipFill rotWithShape="1">
          <a:blip r:embed="rId4">
            <a:alphaModFix/>
          </a:blip>
          <a:srcRect b="0" l="0" r="0" t="0"/>
          <a:stretch/>
        </p:blipFill>
        <p:spPr>
          <a:xfrm>
            <a:off x="-277495" y="6084685"/>
            <a:ext cx="2834640" cy="112776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17"/>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ctr">
              <a:spcBef>
                <a:spcPts val="0"/>
              </a:spcBef>
              <a:spcAft>
                <a:spcPts val="0"/>
              </a:spcAft>
              <a:buClr>
                <a:srgbClr val="EFF2EC"/>
              </a:buClr>
              <a:buSzPts val="4600"/>
              <a:buFont typeface="Arial"/>
              <a:buNone/>
            </a:pPr>
            <a:r>
              <a:rPr b="1" lang="en-US">
                <a:solidFill>
                  <a:srgbClr val="EFF2EC"/>
                </a:solidFill>
                <a:latin typeface="Arial"/>
                <a:ea typeface="Arial"/>
                <a:cs typeface="Arial"/>
                <a:sym typeface="Arial"/>
              </a:rPr>
              <a:t>All Shapes and Sizes</a:t>
            </a:r>
            <a:endParaRPr b="1">
              <a:solidFill>
                <a:srgbClr val="EFF2EC"/>
              </a:solidFill>
              <a:latin typeface="Arial"/>
              <a:ea typeface="Arial"/>
              <a:cs typeface="Arial"/>
              <a:sym typeface="Arial"/>
            </a:endParaRPr>
          </a:p>
        </p:txBody>
      </p:sp>
      <p:sp>
        <p:nvSpPr>
          <p:cNvPr id="394" name="Google Shape;394;p17"/>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rmAutofit/>
          </a:bodyPr>
          <a:lstStyle/>
          <a:p>
            <a:pPr indent="-384047" lvl="0" marL="420624" rtl="0" algn="l">
              <a:spcBef>
                <a:spcPts val="0"/>
              </a:spcBef>
              <a:spcAft>
                <a:spcPts val="0"/>
              </a:spcAft>
              <a:buSzPts val="1920"/>
              <a:buChar char="⦿"/>
            </a:pPr>
            <a:r>
              <a:rPr lang="en-US" sz="2400">
                <a:solidFill>
                  <a:srgbClr val="EFF2EC"/>
                </a:solidFill>
                <a:latin typeface="Open Sans"/>
                <a:ea typeface="Open Sans"/>
                <a:cs typeface="Open Sans"/>
                <a:sym typeface="Open Sans"/>
              </a:rPr>
              <a:t>Most people have their own names for their penis and there are literally dozens of slang words that are used. The penis can be flaccid (floppy) or erect (stiff and hard). Penises come in all different shapes and sizes. If there’s one part of the body you will worry about during puberty, it will be your penis. A number of new things start happening, including overall growth, erections and sprouting hair down there. </a:t>
            </a:r>
            <a:br>
              <a:rPr lang="en-US" sz="2400">
                <a:solidFill>
                  <a:srgbClr val="EFF2EC"/>
                </a:solidFill>
                <a:latin typeface="Open Sans"/>
                <a:ea typeface="Open Sans"/>
                <a:cs typeface="Open Sans"/>
                <a:sym typeface="Open Sans"/>
              </a:rPr>
            </a:br>
            <a:r>
              <a:rPr lang="en-US" sz="2400">
                <a:solidFill>
                  <a:srgbClr val="EFF2EC"/>
                </a:solidFill>
                <a:latin typeface="Open Sans"/>
                <a:ea typeface="Open Sans"/>
                <a:cs typeface="Open Sans"/>
                <a:sym typeface="Open Sans"/>
              </a:rPr>
              <a:t>An erection is when your penis becomes </a:t>
            </a:r>
            <a:br>
              <a:rPr lang="en-US" sz="2400">
                <a:solidFill>
                  <a:srgbClr val="EFF2EC"/>
                </a:solidFill>
                <a:latin typeface="Open Sans"/>
                <a:ea typeface="Open Sans"/>
                <a:cs typeface="Open Sans"/>
                <a:sym typeface="Open Sans"/>
              </a:rPr>
            </a:br>
            <a:r>
              <a:rPr lang="en-US" sz="2400">
                <a:solidFill>
                  <a:srgbClr val="EFF2EC"/>
                </a:solidFill>
                <a:latin typeface="Open Sans"/>
                <a:ea typeface="Open Sans"/>
                <a:cs typeface="Open Sans"/>
                <a:sym typeface="Open Sans"/>
              </a:rPr>
              <a:t>hard and stands up straight. </a:t>
            </a:r>
            <a:endParaRPr/>
          </a:p>
        </p:txBody>
      </p:sp>
      <p:pic>
        <p:nvPicPr>
          <p:cNvPr descr="PENIS.png" id="395" name="Google Shape;395;p17"/>
          <p:cNvPicPr preferRelativeResize="0"/>
          <p:nvPr/>
        </p:nvPicPr>
        <p:blipFill rotWithShape="1">
          <a:blip r:embed="rId3">
            <a:alphaModFix/>
          </a:blip>
          <a:srcRect b="0" l="0" r="0" t="0"/>
          <a:stretch/>
        </p:blipFill>
        <p:spPr>
          <a:xfrm>
            <a:off x="6649826" y="4921321"/>
            <a:ext cx="1274973" cy="1654829"/>
          </a:xfrm>
          <a:prstGeom prst="rect">
            <a:avLst/>
          </a:prstGeom>
          <a:noFill/>
          <a:ln>
            <a:noFill/>
          </a:ln>
        </p:spPr>
      </p:pic>
      <p:pic>
        <p:nvPicPr>
          <p:cNvPr descr="ARE YOU SMARTER LOGO.png" id="396" name="Google Shape;396;p17"/>
          <p:cNvPicPr preferRelativeResize="0"/>
          <p:nvPr/>
        </p:nvPicPr>
        <p:blipFill rotWithShape="1">
          <a:blip r:embed="rId4">
            <a:alphaModFix/>
          </a:blip>
          <a:srcRect b="0" l="0" r="0" t="0"/>
          <a:stretch/>
        </p:blipFill>
        <p:spPr>
          <a:xfrm>
            <a:off x="7780539" y="105800"/>
            <a:ext cx="1278109" cy="665997"/>
          </a:xfrm>
          <a:prstGeom prst="rect">
            <a:avLst/>
          </a:prstGeom>
          <a:noFill/>
          <a:ln>
            <a:noFill/>
          </a:ln>
        </p:spPr>
      </p:pic>
      <p:pic>
        <p:nvPicPr>
          <p:cNvPr descr="WHITE COPYRIGHT.png" id="397" name="Google Shape;397;p17"/>
          <p:cNvPicPr preferRelativeResize="0"/>
          <p:nvPr/>
        </p:nvPicPr>
        <p:blipFill rotWithShape="1">
          <a:blip r:embed="rId5">
            <a:alphaModFix/>
          </a:blip>
          <a:srcRect b="0" l="0" r="0" t="0"/>
          <a:stretch/>
        </p:blipFill>
        <p:spPr>
          <a:xfrm>
            <a:off x="-277495" y="6084685"/>
            <a:ext cx="2834640" cy="1127760"/>
          </a:xfrm>
          <a:prstGeom prst="rect">
            <a:avLst/>
          </a:prstGeom>
          <a:noFill/>
          <a:ln>
            <a:noFill/>
          </a:ln>
        </p:spPr>
      </p:pic>
    </p:spTree>
  </p:cSld>
  <p:clrMapOvr>
    <a:masterClrMapping/>
  </p:clrMapOvr>
  <mc:AlternateContent>
    <mc:Choice Requires="p14">
      <p:transition spd="slow" p14:dur="1400">
        <p14:rippl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18"/>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ctr">
              <a:spcBef>
                <a:spcPts val="0"/>
              </a:spcBef>
              <a:spcAft>
                <a:spcPts val="0"/>
              </a:spcAft>
              <a:buClr>
                <a:srgbClr val="EFF2EC"/>
              </a:buClr>
              <a:buSzPts val="4600"/>
              <a:buFont typeface="Arial"/>
              <a:buNone/>
            </a:pPr>
            <a:r>
              <a:rPr b="1" lang="en-US">
                <a:solidFill>
                  <a:srgbClr val="EFF2EC"/>
                </a:solidFill>
                <a:latin typeface="Arial"/>
                <a:ea typeface="Arial"/>
                <a:cs typeface="Arial"/>
                <a:sym typeface="Arial"/>
              </a:rPr>
              <a:t>All Shapes and Sizes</a:t>
            </a:r>
            <a:endParaRPr b="1">
              <a:solidFill>
                <a:srgbClr val="EFF2EC"/>
              </a:solidFill>
              <a:latin typeface="Arial"/>
              <a:ea typeface="Arial"/>
              <a:cs typeface="Arial"/>
              <a:sym typeface="Arial"/>
            </a:endParaRPr>
          </a:p>
        </p:txBody>
      </p:sp>
      <p:sp>
        <p:nvSpPr>
          <p:cNvPr id="403" name="Google Shape;403;p18"/>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rmAutofit/>
          </a:bodyPr>
          <a:lstStyle/>
          <a:p>
            <a:pPr indent="-384047" lvl="0" marL="420624" rtl="0" algn="l">
              <a:spcBef>
                <a:spcPts val="0"/>
              </a:spcBef>
              <a:spcAft>
                <a:spcPts val="0"/>
              </a:spcAft>
              <a:buSzPts val="1920"/>
              <a:buChar char="⦿"/>
            </a:pPr>
            <a:r>
              <a:rPr lang="en-US" sz="2400">
                <a:solidFill>
                  <a:srgbClr val="EFF2EC"/>
                </a:solidFill>
                <a:latin typeface="Open Sans"/>
                <a:ea typeface="Open Sans"/>
                <a:cs typeface="Open Sans"/>
                <a:sym typeface="Open Sans"/>
              </a:rPr>
              <a:t>Erections happen when nerve signals cause extra blood to flow into the penis. That’s what makes it hard. One of the most common worries of boys and men is related to the size of their penis. Just so you know, the average erect penis is between 12.5 and 15cm long. Boys often worry that other people will only want to date them if they have a large penis. The reality is that most people just want to find someone who is interesting, kind and funny! Your penis has two main jobs:- to get rid of waste water (urine) and to eject semen.</a:t>
            </a:r>
            <a:endParaRPr/>
          </a:p>
        </p:txBody>
      </p:sp>
      <p:pic>
        <p:nvPicPr>
          <p:cNvPr descr="ARE YOU SMARTER LOGO.png" id="404" name="Google Shape;404;p18"/>
          <p:cNvPicPr preferRelativeResize="0"/>
          <p:nvPr/>
        </p:nvPicPr>
        <p:blipFill rotWithShape="1">
          <a:blip r:embed="rId3">
            <a:alphaModFix/>
          </a:blip>
          <a:srcRect b="0" l="0" r="0" t="0"/>
          <a:stretch/>
        </p:blipFill>
        <p:spPr>
          <a:xfrm>
            <a:off x="7780539" y="105800"/>
            <a:ext cx="1278109" cy="665997"/>
          </a:xfrm>
          <a:prstGeom prst="rect">
            <a:avLst/>
          </a:prstGeom>
          <a:noFill/>
          <a:ln>
            <a:noFill/>
          </a:ln>
        </p:spPr>
      </p:pic>
      <p:pic>
        <p:nvPicPr>
          <p:cNvPr descr="WHITE COPYRIGHT.png" id="405" name="Google Shape;405;p18"/>
          <p:cNvPicPr preferRelativeResize="0"/>
          <p:nvPr/>
        </p:nvPicPr>
        <p:blipFill rotWithShape="1">
          <a:blip r:embed="rId4">
            <a:alphaModFix/>
          </a:blip>
          <a:srcRect b="0" l="0" r="0" t="0"/>
          <a:stretch/>
        </p:blipFill>
        <p:spPr>
          <a:xfrm>
            <a:off x="-277495" y="6084685"/>
            <a:ext cx="2834640" cy="1127760"/>
          </a:xfrm>
          <a:prstGeom prst="rect">
            <a:avLst/>
          </a:prstGeom>
          <a:noFill/>
          <a:ln>
            <a:noFill/>
          </a:ln>
        </p:spPr>
      </p:pic>
    </p:spTree>
  </p:cSld>
  <p:clrMapOvr>
    <a:masterClrMapping/>
  </p:clrMapOvr>
  <mc:AlternateContent>
    <mc:Choice Requires="p14">
      <p:transition spd="slow" p14:dur="1400">
        <p14:rippl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19"/>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ctr">
              <a:spcBef>
                <a:spcPts val="0"/>
              </a:spcBef>
              <a:spcAft>
                <a:spcPts val="0"/>
              </a:spcAft>
              <a:buClr>
                <a:srgbClr val="EFF2EC"/>
              </a:buClr>
              <a:buSzPts val="4600"/>
              <a:buFont typeface="Arial"/>
              <a:buNone/>
            </a:pPr>
            <a:r>
              <a:rPr b="1" lang="en-US">
                <a:solidFill>
                  <a:srgbClr val="EFF2EC"/>
                </a:solidFill>
                <a:latin typeface="Arial"/>
                <a:ea typeface="Arial"/>
                <a:cs typeface="Arial"/>
                <a:sym typeface="Arial"/>
              </a:rPr>
              <a:t>Let’s Talk About Sex!</a:t>
            </a:r>
            <a:endParaRPr b="1">
              <a:solidFill>
                <a:srgbClr val="EFF2EC"/>
              </a:solidFill>
              <a:latin typeface="Arial"/>
              <a:ea typeface="Arial"/>
              <a:cs typeface="Arial"/>
              <a:sym typeface="Arial"/>
            </a:endParaRPr>
          </a:p>
        </p:txBody>
      </p:sp>
      <p:sp>
        <p:nvSpPr>
          <p:cNvPr id="411" name="Google Shape;411;p19"/>
          <p:cNvSpPr txBox="1"/>
          <p:nvPr>
            <p:ph idx="1" type="body"/>
          </p:nvPr>
        </p:nvSpPr>
        <p:spPr>
          <a:xfrm>
            <a:off x="457200" y="1600200"/>
            <a:ext cx="7467600" cy="4920303"/>
          </a:xfrm>
          <a:prstGeom prst="rect">
            <a:avLst/>
          </a:prstGeom>
          <a:noFill/>
          <a:ln>
            <a:noFill/>
          </a:ln>
        </p:spPr>
        <p:txBody>
          <a:bodyPr anchorCtr="0" anchor="t" bIns="45700" lIns="91425" spcFirstLastPara="1" rIns="91425" wrap="square" tIns="45700">
            <a:normAutofit/>
          </a:bodyPr>
          <a:lstStyle/>
          <a:p>
            <a:pPr indent="-384047" lvl="0" marL="420624" rtl="0" algn="l">
              <a:spcBef>
                <a:spcPts val="0"/>
              </a:spcBef>
              <a:spcAft>
                <a:spcPts val="0"/>
              </a:spcAft>
              <a:buSzPts val="1920"/>
              <a:buChar char="⦿"/>
            </a:pPr>
            <a:r>
              <a:rPr lang="en-US" sz="2400">
                <a:solidFill>
                  <a:srgbClr val="EFF2EC"/>
                </a:solidFill>
                <a:latin typeface="Open Sans"/>
                <a:ea typeface="Open Sans"/>
                <a:cs typeface="Open Sans"/>
                <a:sym typeface="Open Sans"/>
              </a:rPr>
              <a:t>Puberty for a girl is quite similar to a </a:t>
            </a:r>
            <a:br>
              <a:rPr lang="en-US" sz="2400">
                <a:solidFill>
                  <a:srgbClr val="EFF2EC"/>
                </a:solidFill>
                <a:latin typeface="Open Sans"/>
                <a:ea typeface="Open Sans"/>
                <a:cs typeface="Open Sans"/>
                <a:sym typeface="Open Sans"/>
              </a:rPr>
            </a:br>
            <a:r>
              <a:rPr lang="en-US" sz="2400">
                <a:solidFill>
                  <a:srgbClr val="EFF2EC"/>
                </a:solidFill>
                <a:latin typeface="Open Sans"/>
                <a:ea typeface="Open Sans"/>
                <a:cs typeface="Open Sans"/>
                <a:sym typeface="Open Sans"/>
              </a:rPr>
              <a:t>boy, except their breasts become </a:t>
            </a:r>
            <a:br>
              <a:rPr lang="en-US" sz="2400">
                <a:solidFill>
                  <a:srgbClr val="EFF2EC"/>
                </a:solidFill>
                <a:latin typeface="Open Sans"/>
                <a:ea typeface="Open Sans"/>
                <a:cs typeface="Open Sans"/>
                <a:sym typeface="Open Sans"/>
              </a:rPr>
            </a:br>
            <a:r>
              <a:rPr lang="en-US" sz="2400">
                <a:solidFill>
                  <a:srgbClr val="EFF2EC"/>
                </a:solidFill>
                <a:latin typeface="Open Sans"/>
                <a:ea typeface="Open Sans"/>
                <a:cs typeface="Open Sans"/>
                <a:sym typeface="Open Sans"/>
              </a:rPr>
              <a:t>bigger, they start their periods and </a:t>
            </a:r>
            <a:br>
              <a:rPr lang="en-US" sz="2400">
                <a:solidFill>
                  <a:srgbClr val="EFF2EC"/>
                </a:solidFill>
                <a:latin typeface="Open Sans"/>
                <a:ea typeface="Open Sans"/>
                <a:cs typeface="Open Sans"/>
                <a:sym typeface="Open Sans"/>
              </a:rPr>
            </a:br>
            <a:r>
              <a:rPr lang="en-US" sz="2400">
                <a:solidFill>
                  <a:srgbClr val="EFF2EC"/>
                </a:solidFill>
                <a:latin typeface="Open Sans"/>
                <a:ea typeface="Open Sans"/>
                <a:cs typeface="Open Sans"/>
                <a:sym typeface="Open Sans"/>
              </a:rPr>
              <a:t>their sex organs develop. Breasts </a:t>
            </a:r>
            <a:br>
              <a:rPr lang="en-US" sz="2400">
                <a:solidFill>
                  <a:srgbClr val="EFF2EC"/>
                </a:solidFill>
                <a:latin typeface="Open Sans"/>
                <a:ea typeface="Open Sans"/>
                <a:cs typeface="Open Sans"/>
                <a:sym typeface="Open Sans"/>
              </a:rPr>
            </a:br>
            <a:r>
              <a:rPr lang="en-US" sz="2400">
                <a:solidFill>
                  <a:srgbClr val="EFF2EC"/>
                </a:solidFill>
                <a:latin typeface="Open Sans"/>
                <a:ea typeface="Open Sans"/>
                <a:cs typeface="Open Sans"/>
                <a:sym typeface="Open Sans"/>
              </a:rPr>
              <a:t>make a girl look grown-up and </a:t>
            </a:r>
            <a:br>
              <a:rPr lang="en-US" sz="2400">
                <a:solidFill>
                  <a:srgbClr val="EFF2EC"/>
                </a:solidFill>
                <a:latin typeface="Open Sans"/>
                <a:ea typeface="Open Sans"/>
                <a:cs typeface="Open Sans"/>
                <a:sym typeface="Open Sans"/>
              </a:rPr>
            </a:br>
            <a:r>
              <a:rPr lang="en-US" sz="2400">
                <a:solidFill>
                  <a:srgbClr val="EFF2EC"/>
                </a:solidFill>
                <a:latin typeface="Open Sans"/>
                <a:ea typeface="Open Sans"/>
                <a:cs typeface="Open Sans"/>
                <a:sym typeface="Open Sans"/>
              </a:rPr>
              <a:t>attractive and they make milk for </a:t>
            </a:r>
            <a:br>
              <a:rPr lang="en-US" sz="2400">
                <a:solidFill>
                  <a:srgbClr val="EFF2EC"/>
                </a:solidFill>
                <a:latin typeface="Open Sans"/>
                <a:ea typeface="Open Sans"/>
                <a:cs typeface="Open Sans"/>
                <a:sym typeface="Open Sans"/>
              </a:rPr>
            </a:br>
            <a:r>
              <a:rPr lang="en-US" sz="2400">
                <a:solidFill>
                  <a:srgbClr val="EFF2EC"/>
                </a:solidFill>
                <a:latin typeface="Open Sans"/>
                <a:ea typeface="Open Sans"/>
                <a:cs typeface="Open Sans"/>
                <a:sym typeface="Open Sans"/>
              </a:rPr>
              <a:t>their babes, too. Periods involve </a:t>
            </a:r>
            <a:br>
              <a:rPr lang="en-US" sz="2400">
                <a:solidFill>
                  <a:srgbClr val="EFF2EC"/>
                </a:solidFill>
                <a:latin typeface="Open Sans"/>
                <a:ea typeface="Open Sans"/>
                <a:cs typeface="Open Sans"/>
                <a:sym typeface="Open Sans"/>
              </a:rPr>
            </a:br>
            <a:r>
              <a:rPr lang="en-US" sz="2400">
                <a:solidFill>
                  <a:srgbClr val="EFF2EC"/>
                </a:solidFill>
                <a:latin typeface="Open Sans"/>
                <a:ea typeface="Open Sans"/>
                <a:cs typeface="Open Sans"/>
                <a:sym typeface="Open Sans"/>
              </a:rPr>
              <a:t>women releasing an egg every </a:t>
            </a:r>
            <a:br>
              <a:rPr lang="en-US" sz="2400">
                <a:solidFill>
                  <a:srgbClr val="EFF2EC"/>
                </a:solidFill>
                <a:latin typeface="Open Sans"/>
                <a:ea typeface="Open Sans"/>
                <a:cs typeface="Open Sans"/>
                <a:sym typeface="Open Sans"/>
              </a:rPr>
            </a:br>
            <a:r>
              <a:rPr lang="en-US" sz="2400">
                <a:solidFill>
                  <a:srgbClr val="EFF2EC"/>
                </a:solidFill>
                <a:latin typeface="Open Sans"/>
                <a:ea typeface="Open Sans"/>
                <a:cs typeface="Open Sans"/>
                <a:sym typeface="Open Sans"/>
              </a:rPr>
              <a:t>month from their ovaries, where all </a:t>
            </a:r>
            <a:br>
              <a:rPr lang="en-US" sz="2400">
                <a:solidFill>
                  <a:srgbClr val="EFF2EC"/>
                </a:solidFill>
                <a:latin typeface="Open Sans"/>
                <a:ea typeface="Open Sans"/>
                <a:cs typeface="Open Sans"/>
                <a:sym typeface="Open Sans"/>
              </a:rPr>
            </a:br>
            <a:r>
              <a:rPr lang="en-US" sz="2400">
                <a:solidFill>
                  <a:srgbClr val="EFF2EC"/>
                </a:solidFill>
                <a:latin typeface="Open Sans"/>
                <a:ea typeface="Open Sans"/>
                <a:cs typeface="Open Sans"/>
                <a:sym typeface="Open Sans"/>
              </a:rPr>
              <a:t>the eggs are stored, and it travelling </a:t>
            </a:r>
            <a:br>
              <a:rPr lang="en-US" sz="2400">
                <a:solidFill>
                  <a:srgbClr val="EFF2EC"/>
                </a:solidFill>
                <a:latin typeface="Open Sans"/>
                <a:ea typeface="Open Sans"/>
                <a:cs typeface="Open Sans"/>
                <a:sym typeface="Open Sans"/>
              </a:rPr>
            </a:br>
            <a:r>
              <a:rPr lang="en-US" sz="2400">
                <a:solidFill>
                  <a:srgbClr val="EFF2EC"/>
                </a:solidFill>
                <a:latin typeface="Open Sans"/>
                <a:ea typeface="Open Sans"/>
                <a:cs typeface="Open Sans"/>
                <a:sym typeface="Open Sans"/>
              </a:rPr>
              <a:t>down the fallopian tube where it sits for a few days before  being released, along with the uterus lining which has also thickened at the same time. </a:t>
            </a:r>
            <a:endParaRPr/>
          </a:p>
        </p:txBody>
      </p:sp>
      <p:pic>
        <p:nvPicPr>
          <p:cNvPr descr="caucasian-84418_640.jpg" id="412" name="Google Shape;412;p19"/>
          <p:cNvPicPr preferRelativeResize="0"/>
          <p:nvPr/>
        </p:nvPicPr>
        <p:blipFill rotWithShape="1">
          <a:blip r:embed="rId3">
            <a:alphaModFix/>
          </a:blip>
          <a:srcRect b="0" l="0" r="0" t="0"/>
          <a:stretch/>
        </p:blipFill>
        <p:spPr>
          <a:xfrm>
            <a:off x="5661183" y="1606114"/>
            <a:ext cx="2263617" cy="3212228"/>
          </a:xfrm>
          <a:prstGeom prst="rect">
            <a:avLst/>
          </a:prstGeom>
          <a:noFill/>
          <a:ln>
            <a:noFill/>
          </a:ln>
        </p:spPr>
      </p:pic>
      <p:pic>
        <p:nvPicPr>
          <p:cNvPr descr="ARE YOU SMARTER LOGO.png" id="413" name="Google Shape;413;p19"/>
          <p:cNvPicPr preferRelativeResize="0"/>
          <p:nvPr/>
        </p:nvPicPr>
        <p:blipFill rotWithShape="1">
          <a:blip r:embed="rId4">
            <a:alphaModFix/>
          </a:blip>
          <a:srcRect b="0" l="0" r="0" t="0"/>
          <a:stretch/>
        </p:blipFill>
        <p:spPr>
          <a:xfrm>
            <a:off x="7780539" y="105800"/>
            <a:ext cx="1278109" cy="665997"/>
          </a:xfrm>
          <a:prstGeom prst="rect">
            <a:avLst/>
          </a:prstGeom>
          <a:noFill/>
          <a:ln>
            <a:noFill/>
          </a:ln>
        </p:spPr>
      </p:pic>
      <p:pic>
        <p:nvPicPr>
          <p:cNvPr descr="WHITE COPYRIGHT.png" id="414" name="Google Shape;414;p19"/>
          <p:cNvPicPr preferRelativeResize="0"/>
          <p:nvPr/>
        </p:nvPicPr>
        <p:blipFill rotWithShape="1">
          <a:blip r:embed="rId5">
            <a:alphaModFix/>
          </a:blip>
          <a:srcRect b="0" l="0" r="0" t="0"/>
          <a:stretch/>
        </p:blipFill>
        <p:spPr>
          <a:xfrm>
            <a:off x="-277495" y="6084685"/>
            <a:ext cx="2834640" cy="1127760"/>
          </a:xfrm>
          <a:prstGeom prst="rect">
            <a:avLst/>
          </a:prstGeom>
          <a:noFill/>
          <a:ln>
            <a:noFill/>
          </a:ln>
        </p:spPr>
      </p:pic>
    </p:spTree>
  </p:cSld>
  <p:clrMapOvr>
    <a:masterClrMapping/>
  </p:clrMapOvr>
  <mc:AlternateContent>
    <mc:Choice Requires="p14">
      <p:transition spd="slow" p14:dur="1400">
        <p14:rippl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grpSp>
        <p:nvGrpSpPr>
          <p:cNvPr id="96" name="Google Shape;96;p2"/>
          <p:cNvGrpSpPr/>
          <p:nvPr/>
        </p:nvGrpSpPr>
        <p:grpSpPr>
          <a:xfrm>
            <a:off x="608356" y="2454527"/>
            <a:ext cx="7439005" cy="1792871"/>
            <a:chOff x="608356" y="2454527"/>
            <a:chExt cx="7439005" cy="1792871"/>
          </a:xfrm>
        </p:grpSpPr>
        <p:sp>
          <p:nvSpPr>
            <p:cNvPr id="97" name="Google Shape;97;p2"/>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8" name="Google Shape;98;p2"/>
            <p:cNvSpPr txBox="1"/>
            <p:nvPr/>
          </p:nvSpPr>
          <p:spPr>
            <a:xfrm>
              <a:off x="885850" y="2518555"/>
              <a:ext cx="6851997" cy="156966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600">
                  <a:solidFill>
                    <a:srgbClr val="EFF2EC"/>
                  </a:solidFill>
                  <a:latin typeface="Arial"/>
                  <a:ea typeface="Arial"/>
                  <a:cs typeface="Arial"/>
                  <a:sym typeface="Arial"/>
                </a:rPr>
                <a:t>Question 1</a:t>
              </a:r>
              <a:endParaRPr b="1" sz="9600">
                <a:solidFill>
                  <a:srgbClr val="EFF2EC"/>
                </a:solidFill>
                <a:latin typeface="Arial"/>
                <a:ea typeface="Arial"/>
                <a:cs typeface="Arial"/>
                <a:sym typeface="Arial"/>
              </a:endParaRPr>
            </a:p>
          </p:txBody>
        </p:sp>
      </p:grpSp>
      <p:pic>
        <p:nvPicPr>
          <p:cNvPr descr="ARE YOU SMARTER LOGO.png" id="99" name="Google Shape;99;p2"/>
          <p:cNvPicPr preferRelativeResize="0"/>
          <p:nvPr/>
        </p:nvPicPr>
        <p:blipFill rotWithShape="1">
          <a:blip r:embed="rId3">
            <a:alphaModFix/>
          </a:blip>
          <a:srcRect b="0" l="0" r="0" t="0"/>
          <a:stretch/>
        </p:blipFill>
        <p:spPr>
          <a:xfrm>
            <a:off x="7780539" y="105800"/>
            <a:ext cx="1278109" cy="665997"/>
          </a:xfrm>
          <a:prstGeom prst="rect">
            <a:avLst/>
          </a:prstGeom>
          <a:noFill/>
          <a:ln>
            <a:noFill/>
          </a:ln>
        </p:spPr>
      </p:pic>
      <p:pic>
        <p:nvPicPr>
          <p:cNvPr descr="WHITE COPYRIGHT.png" id="100" name="Google Shape;100;p2"/>
          <p:cNvPicPr preferRelativeResize="0"/>
          <p:nvPr/>
        </p:nvPicPr>
        <p:blipFill rotWithShape="1">
          <a:blip r:embed="rId4">
            <a:alphaModFix/>
          </a:blip>
          <a:srcRect b="0" l="0" r="0" t="0"/>
          <a:stretch/>
        </p:blipFill>
        <p:spPr>
          <a:xfrm>
            <a:off x="-277495" y="6084685"/>
            <a:ext cx="2834640" cy="112776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500"/>
                                        <p:tgtEl>
                                          <p:spTgt spid="9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20"/>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ctr">
              <a:spcBef>
                <a:spcPts val="0"/>
              </a:spcBef>
              <a:spcAft>
                <a:spcPts val="0"/>
              </a:spcAft>
              <a:buClr>
                <a:srgbClr val="EFF2EC"/>
              </a:buClr>
              <a:buSzPts val="4600"/>
              <a:buFont typeface="Arial"/>
              <a:buNone/>
            </a:pPr>
            <a:r>
              <a:rPr b="1" lang="en-US">
                <a:solidFill>
                  <a:srgbClr val="EFF2EC"/>
                </a:solidFill>
                <a:latin typeface="Arial"/>
                <a:ea typeface="Arial"/>
                <a:cs typeface="Arial"/>
                <a:sym typeface="Arial"/>
              </a:rPr>
              <a:t>Let’s Talk About Sex!</a:t>
            </a:r>
            <a:endParaRPr b="1">
              <a:solidFill>
                <a:srgbClr val="EFF2EC"/>
              </a:solidFill>
              <a:latin typeface="Arial"/>
              <a:ea typeface="Arial"/>
              <a:cs typeface="Arial"/>
              <a:sym typeface="Arial"/>
            </a:endParaRPr>
          </a:p>
        </p:txBody>
      </p:sp>
      <p:sp>
        <p:nvSpPr>
          <p:cNvPr id="420" name="Google Shape;420;p20"/>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rmAutofit/>
          </a:bodyPr>
          <a:lstStyle/>
          <a:p>
            <a:pPr indent="-384047" lvl="0" marL="420624" rtl="0" algn="l">
              <a:spcBef>
                <a:spcPts val="0"/>
              </a:spcBef>
              <a:spcAft>
                <a:spcPts val="0"/>
              </a:spcAft>
              <a:buSzPts val="1920"/>
              <a:buChar char="⦿"/>
            </a:pPr>
            <a:r>
              <a:rPr lang="en-US" sz="2400">
                <a:solidFill>
                  <a:srgbClr val="EFF2EC"/>
                </a:solidFill>
                <a:latin typeface="Open Sans"/>
                <a:ea typeface="Open Sans"/>
                <a:cs typeface="Open Sans"/>
                <a:sym typeface="Open Sans"/>
              </a:rPr>
              <a:t>This causes dark blood to trickle from the woman’s vagina and is known technically as menstruation. </a:t>
            </a:r>
            <a:br>
              <a:rPr lang="en-US" sz="2400">
                <a:solidFill>
                  <a:srgbClr val="EFF2EC"/>
                </a:solidFill>
                <a:latin typeface="Open Sans"/>
                <a:ea typeface="Open Sans"/>
                <a:cs typeface="Open Sans"/>
                <a:sym typeface="Open Sans"/>
              </a:rPr>
            </a:br>
            <a:r>
              <a:rPr lang="en-US" sz="2400">
                <a:solidFill>
                  <a:srgbClr val="EFF2EC"/>
                </a:solidFill>
                <a:latin typeface="Open Sans"/>
                <a:ea typeface="Open Sans"/>
                <a:cs typeface="Open Sans"/>
                <a:sym typeface="Open Sans"/>
              </a:rPr>
              <a:t>You start to become a sexual person when you go through puberty. This doesn’t mean you are ready to have sex just because you can, though! People have sex or ‘make love’ because they feel deeply attracted to or are in love with someone. People can be sexual with each other in lots of ways. </a:t>
            </a:r>
            <a:br>
              <a:rPr lang="en-US" sz="2400">
                <a:solidFill>
                  <a:srgbClr val="EFF2EC"/>
                </a:solidFill>
                <a:latin typeface="Open Sans"/>
                <a:ea typeface="Open Sans"/>
                <a:cs typeface="Open Sans"/>
                <a:sym typeface="Open Sans"/>
              </a:rPr>
            </a:br>
            <a:r>
              <a:rPr lang="en-US" sz="2400">
                <a:solidFill>
                  <a:srgbClr val="EFF2EC"/>
                </a:solidFill>
                <a:latin typeface="Open Sans"/>
                <a:ea typeface="Open Sans"/>
                <a:cs typeface="Open Sans"/>
                <a:sym typeface="Open Sans"/>
              </a:rPr>
              <a:t>When a man and a woman have sex, it means the man’s erect penis goes inside the woman’s vagina and he ejaculates. </a:t>
            </a:r>
            <a:endParaRPr/>
          </a:p>
        </p:txBody>
      </p:sp>
      <p:pic>
        <p:nvPicPr>
          <p:cNvPr descr="ARE YOU SMARTER LOGO.png" id="421" name="Google Shape;421;p20"/>
          <p:cNvPicPr preferRelativeResize="0"/>
          <p:nvPr/>
        </p:nvPicPr>
        <p:blipFill rotWithShape="1">
          <a:blip r:embed="rId3">
            <a:alphaModFix/>
          </a:blip>
          <a:srcRect b="0" l="0" r="0" t="0"/>
          <a:stretch/>
        </p:blipFill>
        <p:spPr>
          <a:xfrm>
            <a:off x="7780539" y="105800"/>
            <a:ext cx="1278109" cy="665997"/>
          </a:xfrm>
          <a:prstGeom prst="rect">
            <a:avLst/>
          </a:prstGeom>
          <a:noFill/>
          <a:ln>
            <a:noFill/>
          </a:ln>
        </p:spPr>
      </p:pic>
      <p:pic>
        <p:nvPicPr>
          <p:cNvPr descr="WHITE COPYRIGHT.png" id="422" name="Google Shape;422;p20"/>
          <p:cNvPicPr preferRelativeResize="0"/>
          <p:nvPr/>
        </p:nvPicPr>
        <p:blipFill rotWithShape="1">
          <a:blip r:embed="rId4">
            <a:alphaModFix/>
          </a:blip>
          <a:srcRect b="0" l="0" r="0" t="0"/>
          <a:stretch/>
        </p:blipFill>
        <p:spPr>
          <a:xfrm>
            <a:off x="-277495" y="6084685"/>
            <a:ext cx="2834640" cy="1127760"/>
          </a:xfrm>
          <a:prstGeom prst="rect">
            <a:avLst/>
          </a:prstGeom>
          <a:noFill/>
          <a:ln>
            <a:noFill/>
          </a:ln>
        </p:spPr>
      </p:pic>
    </p:spTree>
  </p:cSld>
  <p:clrMapOvr>
    <a:masterClrMapping/>
  </p:clrMapOvr>
  <mc:AlternateContent>
    <mc:Choice Requires="p14">
      <p:transition spd="slow" p14:dur="1400">
        <p14:rippl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grpSp>
        <p:nvGrpSpPr>
          <p:cNvPr id="427" name="Google Shape;427;p21"/>
          <p:cNvGrpSpPr/>
          <p:nvPr/>
        </p:nvGrpSpPr>
        <p:grpSpPr>
          <a:xfrm>
            <a:off x="608356" y="2454527"/>
            <a:ext cx="7439005" cy="1792871"/>
            <a:chOff x="608356" y="2454527"/>
            <a:chExt cx="7439005" cy="1792871"/>
          </a:xfrm>
        </p:grpSpPr>
        <p:sp>
          <p:nvSpPr>
            <p:cNvPr id="428" name="Google Shape;428;p21"/>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29" name="Google Shape;429;p21"/>
            <p:cNvSpPr txBox="1"/>
            <p:nvPr/>
          </p:nvSpPr>
          <p:spPr>
            <a:xfrm>
              <a:off x="885850" y="2518555"/>
              <a:ext cx="6851997" cy="156966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600">
                  <a:solidFill>
                    <a:srgbClr val="EFF2EC"/>
                  </a:solidFill>
                  <a:latin typeface="Arial"/>
                  <a:ea typeface="Arial"/>
                  <a:cs typeface="Arial"/>
                  <a:sym typeface="Arial"/>
                </a:rPr>
                <a:t>Question 5</a:t>
              </a:r>
              <a:endParaRPr b="1" sz="9600">
                <a:solidFill>
                  <a:srgbClr val="EFF2EC"/>
                </a:solidFill>
                <a:latin typeface="Arial"/>
                <a:ea typeface="Arial"/>
                <a:cs typeface="Arial"/>
                <a:sym typeface="Arial"/>
              </a:endParaRPr>
            </a:p>
          </p:txBody>
        </p:sp>
      </p:grpSp>
      <p:pic>
        <p:nvPicPr>
          <p:cNvPr descr="ARE YOU SMARTER LOGO.png" id="430" name="Google Shape;430;p21"/>
          <p:cNvPicPr preferRelativeResize="0"/>
          <p:nvPr/>
        </p:nvPicPr>
        <p:blipFill rotWithShape="1">
          <a:blip r:embed="rId3">
            <a:alphaModFix/>
          </a:blip>
          <a:srcRect b="0" l="0" r="0" t="0"/>
          <a:stretch/>
        </p:blipFill>
        <p:spPr>
          <a:xfrm>
            <a:off x="7780539" y="105800"/>
            <a:ext cx="1278109" cy="665997"/>
          </a:xfrm>
          <a:prstGeom prst="rect">
            <a:avLst/>
          </a:prstGeom>
          <a:noFill/>
          <a:ln>
            <a:noFill/>
          </a:ln>
        </p:spPr>
      </p:pic>
      <p:pic>
        <p:nvPicPr>
          <p:cNvPr descr="WHITE COPYRIGHT.png" id="431" name="Google Shape;431;p21"/>
          <p:cNvPicPr preferRelativeResize="0"/>
          <p:nvPr/>
        </p:nvPicPr>
        <p:blipFill rotWithShape="1">
          <a:blip r:embed="rId4">
            <a:alphaModFix/>
          </a:blip>
          <a:srcRect b="0" l="0" r="0" t="0"/>
          <a:stretch/>
        </p:blipFill>
        <p:spPr>
          <a:xfrm>
            <a:off x="-277495" y="6084685"/>
            <a:ext cx="2834640" cy="112776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7"/>
                                        </p:tgtEl>
                                        <p:attrNameLst>
                                          <p:attrName>style.visibility</p:attrName>
                                        </p:attrNameLst>
                                      </p:cBhvr>
                                      <p:to>
                                        <p:strVal val="visible"/>
                                      </p:to>
                                    </p:set>
                                    <p:anim calcmode="lin" valueType="num">
                                      <p:cBhvr additive="base">
                                        <p:cTn dur="500"/>
                                        <p:tgtEl>
                                          <p:spTgt spid="42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grpSp>
        <p:nvGrpSpPr>
          <p:cNvPr id="436" name="Google Shape;436;p22"/>
          <p:cNvGrpSpPr/>
          <p:nvPr/>
        </p:nvGrpSpPr>
        <p:grpSpPr>
          <a:xfrm>
            <a:off x="608356" y="789726"/>
            <a:ext cx="7439005" cy="2326463"/>
            <a:chOff x="608356" y="2454527"/>
            <a:chExt cx="7439005" cy="1792871"/>
          </a:xfrm>
        </p:grpSpPr>
        <p:sp>
          <p:nvSpPr>
            <p:cNvPr id="437" name="Google Shape;437;p22"/>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438" name="Google Shape;438;p22"/>
            <p:cNvSpPr txBox="1"/>
            <p:nvPr/>
          </p:nvSpPr>
          <p:spPr>
            <a:xfrm>
              <a:off x="885850" y="2937999"/>
              <a:ext cx="6851997" cy="83015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EFF2EC"/>
                  </a:solidFill>
                  <a:latin typeface="Arial"/>
                  <a:ea typeface="Arial"/>
                  <a:cs typeface="Arial"/>
                  <a:sym typeface="Arial"/>
                </a:rPr>
                <a:t>A woman shouldn’t get pregnant if…</a:t>
              </a:r>
              <a:endParaRPr b="1" sz="3200">
                <a:solidFill>
                  <a:srgbClr val="EFF2EC"/>
                </a:solidFill>
                <a:latin typeface="Arial"/>
                <a:ea typeface="Arial"/>
                <a:cs typeface="Arial"/>
                <a:sym typeface="Arial"/>
              </a:endParaRPr>
            </a:p>
          </p:txBody>
        </p:sp>
      </p:grpSp>
      <p:grpSp>
        <p:nvGrpSpPr>
          <p:cNvPr id="439" name="Google Shape;439;p22"/>
          <p:cNvGrpSpPr/>
          <p:nvPr/>
        </p:nvGrpSpPr>
        <p:grpSpPr>
          <a:xfrm>
            <a:off x="0" y="3620761"/>
            <a:ext cx="4365213" cy="993739"/>
            <a:chOff x="0" y="3076489"/>
            <a:chExt cx="4365213" cy="993739"/>
          </a:xfrm>
        </p:grpSpPr>
        <p:cxnSp>
          <p:nvCxnSpPr>
            <p:cNvPr id="440" name="Google Shape;440;p22"/>
            <p:cNvCxnSpPr/>
            <p:nvPr/>
          </p:nvCxnSpPr>
          <p:spPr>
            <a:xfrm rot="10800000">
              <a:off x="0" y="3575072"/>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441" name="Google Shape;441;p22"/>
            <p:cNvGrpSpPr/>
            <p:nvPr/>
          </p:nvGrpSpPr>
          <p:grpSpPr>
            <a:xfrm>
              <a:off x="451242" y="3076489"/>
              <a:ext cx="3913971" cy="993739"/>
              <a:chOff x="608356" y="2454527"/>
              <a:chExt cx="7439005" cy="1792871"/>
            </a:xfrm>
          </p:grpSpPr>
          <p:sp>
            <p:nvSpPr>
              <p:cNvPr id="442" name="Google Shape;442;p22"/>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443" name="Google Shape;443;p22"/>
              <p:cNvSpPr txBox="1"/>
              <p:nvPr/>
            </p:nvSpPr>
            <p:spPr>
              <a:xfrm>
                <a:off x="885850" y="2594799"/>
                <a:ext cx="6851998" cy="1499257"/>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A. She is having her period</a:t>
                </a:r>
                <a:endParaRPr b="1" sz="2400">
                  <a:solidFill>
                    <a:srgbClr val="EFF2EC"/>
                  </a:solidFill>
                  <a:latin typeface="Arial"/>
                  <a:ea typeface="Arial"/>
                  <a:cs typeface="Arial"/>
                  <a:sym typeface="Arial"/>
                </a:endParaRPr>
              </a:p>
            </p:txBody>
          </p:sp>
        </p:grpSp>
      </p:grpSp>
      <p:grpSp>
        <p:nvGrpSpPr>
          <p:cNvPr id="444" name="Google Shape;444;p22"/>
          <p:cNvGrpSpPr/>
          <p:nvPr/>
        </p:nvGrpSpPr>
        <p:grpSpPr>
          <a:xfrm>
            <a:off x="-10448" y="5488334"/>
            <a:ext cx="4365213" cy="993739"/>
            <a:chOff x="0" y="3076489"/>
            <a:chExt cx="4365213" cy="993739"/>
          </a:xfrm>
        </p:grpSpPr>
        <p:cxnSp>
          <p:nvCxnSpPr>
            <p:cNvPr id="445" name="Google Shape;445;p22"/>
            <p:cNvCxnSpPr/>
            <p:nvPr/>
          </p:nvCxnSpPr>
          <p:spPr>
            <a:xfrm rot="10800000">
              <a:off x="0" y="3575072"/>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446" name="Google Shape;446;p22"/>
            <p:cNvGrpSpPr/>
            <p:nvPr/>
          </p:nvGrpSpPr>
          <p:grpSpPr>
            <a:xfrm>
              <a:off x="451242" y="3076489"/>
              <a:ext cx="3913971" cy="993739"/>
              <a:chOff x="608356" y="2454527"/>
              <a:chExt cx="7439005" cy="1792871"/>
            </a:xfrm>
          </p:grpSpPr>
          <p:sp>
            <p:nvSpPr>
              <p:cNvPr id="447" name="Google Shape;447;p22"/>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448" name="Google Shape;448;p22"/>
              <p:cNvSpPr txBox="1"/>
              <p:nvPr/>
            </p:nvSpPr>
            <p:spPr>
              <a:xfrm>
                <a:off x="885850" y="2941372"/>
                <a:ext cx="6851998" cy="832921"/>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B. She is told it s ok</a:t>
                </a:r>
                <a:endParaRPr b="1" sz="2400">
                  <a:solidFill>
                    <a:srgbClr val="EFF2EC"/>
                  </a:solidFill>
                  <a:latin typeface="Arial"/>
                  <a:ea typeface="Arial"/>
                  <a:cs typeface="Arial"/>
                  <a:sym typeface="Arial"/>
                </a:endParaRPr>
              </a:p>
            </p:txBody>
          </p:sp>
        </p:grpSp>
      </p:grpSp>
      <p:grpSp>
        <p:nvGrpSpPr>
          <p:cNvPr id="449" name="Google Shape;449;p22"/>
          <p:cNvGrpSpPr/>
          <p:nvPr/>
        </p:nvGrpSpPr>
        <p:grpSpPr>
          <a:xfrm>
            <a:off x="4749592" y="3623753"/>
            <a:ext cx="4365213" cy="993739"/>
            <a:chOff x="451242" y="3076489"/>
            <a:chExt cx="4365213" cy="993739"/>
          </a:xfrm>
        </p:grpSpPr>
        <p:cxnSp>
          <p:nvCxnSpPr>
            <p:cNvPr id="450" name="Google Shape;450;p22"/>
            <p:cNvCxnSpPr/>
            <p:nvPr/>
          </p:nvCxnSpPr>
          <p:spPr>
            <a:xfrm rot="10800000">
              <a:off x="4365213" y="3578064"/>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451" name="Google Shape;451;p22"/>
            <p:cNvGrpSpPr/>
            <p:nvPr/>
          </p:nvGrpSpPr>
          <p:grpSpPr>
            <a:xfrm>
              <a:off x="451242" y="3076489"/>
              <a:ext cx="3913971" cy="993739"/>
              <a:chOff x="608356" y="2454527"/>
              <a:chExt cx="7439005" cy="1792871"/>
            </a:xfrm>
          </p:grpSpPr>
          <p:sp>
            <p:nvSpPr>
              <p:cNvPr id="452" name="Google Shape;452;p22"/>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453" name="Google Shape;453;p22"/>
              <p:cNvSpPr txBox="1"/>
              <p:nvPr/>
            </p:nvSpPr>
            <p:spPr>
              <a:xfrm>
                <a:off x="885850" y="2633307"/>
                <a:ext cx="6851998" cy="1499257"/>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C. Contraception is used</a:t>
                </a:r>
                <a:endParaRPr b="1" sz="2400">
                  <a:solidFill>
                    <a:srgbClr val="EFF2EC"/>
                  </a:solidFill>
                  <a:latin typeface="Arial"/>
                  <a:ea typeface="Arial"/>
                  <a:cs typeface="Arial"/>
                  <a:sym typeface="Arial"/>
                </a:endParaRPr>
              </a:p>
            </p:txBody>
          </p:sp>
        </p:grpSp>
      </p:grpSp>
      <p:grpSp>
        <p:nvGrpSpPr>
          <p:cNvPr id="454" name="Google Shape;454;p22"/>
          <p:cNvGrpSpPr/>
          <p:nvPr/>
        </p:nvGrpSpPr>
        <p:grpSpPr>
          <a:xfrm>
            <a:off x="4741897" y="5500719"/>
            <a:ext cx="4365213" cy="993739"/>
            <a:chOff x="451242" y="3076489"/>
            <a:chExt cx="4365213" cy="993739"/>
          </a:xfrm>
        </p:grpSpPr>
        <p:cxnSp>
          <p:nvCxnSpPr>
            <p:cNvPr id="455" name="Google Shape;455;p22"/>
            <p:cNvCxnSpPr/>
            <p:nvPr/>
          </p:nvCxnSpPr>
          <p:spPr>
            <a:xfrm rot="10800000">
              <a:off x="4365213" y="3578064"/>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456" name="Google Shape;456;p22"/>
            <p:cNvGrpSpPr/>
            <p:nvPr/>
          </p:nvGrpSpPr>
          <p:grpSpPr>
            <a:xfrm>
              <a:off x="451242" y="3076489"/>
              <a:ext cx="3913971" cy="993739"/>
              <a:chOff x="608356" y="2454527"/>
              <a:chExt cx="7439005" cy="1792871"/>
            </a:xfrm>
          </p:grpSpPr>
          <p:sp>
            <p:nvSpPr>
              <p:cNvPr id="457" name="Google Shape;457;p22"/>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458" name="Google Shape;458;p22"/>
              <p:cNvSpPr txBox="1"/>
              <p:nvPr/>
            </p:nvSpPr>
            <p:spPr>
              <a:xfrm>
                <a:off x="885850" y="2614053"/>
                <a:ext cx="6851998" cy="1499257"/>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D. It’s her first time having sex</a:t>
                </a:r>
                <a:endParaRPr/>
              </a:p>
            </p:txBody>
          </p:sp>
        </p:grpSp>
      </p:grpSp>
      <p:pic>
        <p:nvPicPr>
          <p:cNvPr descr="ARE YOU SMARTER LOGO.png" id="459" name="Google Shape;459;p22"/>
          <p:cNvPicPr preferRelativeResize="0"/>
          <p:nvPr/>
        </p:nvPicPr>
        <p:blipFill rotWithShape="1">
          <a:blip r:embed="rId3">
            <a:alphaModFix/>
          </a:blip>
          <a:srcRect b="0" l="0" r="0" t="0"/>
          <a:stretch/>
        </p:blipFill>
        <p:spPr>
          <a:xfrm>
            <a:off x="7780539" y="105800"/>
            <a:ext cx="1278109" cy="665997"/>
          </a:xfrm>
          <a:prstGeom prst="rect">
            <a:avLst/>
          </a:prstGeom>
          <a:noFill/>
          <a:ln>
            <a:noFill/>
          </a:ln>
        </p:spPr>
      </p:pic>
      <p:pic>
        <p:nvPicPr>
          <p:cNvPr descr="WHITE COPYRIGHT.png" id="460" name="Google Shape;460;p22"/>
          <p:cNvPicPr preferRelativeResize="0"/>
          <p:nvPr/>
        </p:nvPicPr>
        <p:blipFill rotWithShape="1">
          <a:blip r:embed="rId4">
            <a:alphaModFix/>
          </a:blip>
          <a:srcRect b="0" l="0" r="0" t="0"/>
          <a:stretch/>
        </p:blipFill>
        <p:spPr>
          <a:xfrm>
            <a:off x="-277495" y="6084685"/>
            <a:ext cx="2834640" cy="112776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36"/>
                                        </p:tgtEl>
                                        <p:attrNameLst>
                                          <p:attrName>style.visibility</p:attrName>
                                        </p:attrNameLst>
                                      </p:cBhvr>
                                      <p:to>
                                        <p:strVal val="visible"/>
                                      </p:to>
                                    </p:set>
                                    <p:anim calcmode="lin" valueType="num">
                                      <p:cBhvr additive="base">
                                        <p:cTn dur="500"/>
                                        <p:tgtEl>
                                          <p:spTgt spid="43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39"/>
                                        </p:tgtEl>
                                        <p:attrNameLst>
                                          <p:attrName>style.visibility</p:attrName>
                                        </p:attrNameLst>
                                      </p:cBhvr>
                                      <p:to>
                                        <p:strVal val="visible"/>
                                      </p:to>
                                    </p:set>
                                    <p:anim calcmode="lin" valueType="num">
                                      <p:cBhvr additive="base">
                                        <p:cTn dur="500"/>
                                        <p:tgtEl>
                                          <p:spTgt spid="43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4"/>
                                        </p:tgtEl>
                                        <p:attrNameLst>
                                          <p:attrName>style.visibility</p:attrName>
                                        </p:attrNameLst>
                                      </p:cBhvr>
                                      <p:to>
                                        <p:strVal val="visible"/>
                                      </p:to>
                                    </p:set>
                                    <p:anim calcmode="lin" valueType="num">
                                      <p:cBhvr additive="base">
                                        <p:cTn dur="500"/>
                                        <p:tgtEl>
                                          <p:spTgt spid="44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449"/>
                                        </p:tgtEl>
                                        <p:attrNameLst>
                                          <p:attrName>style.visibility</p:attrName>
                                        </p:attrNameLst>
                                      </p:cBhvr>
                                      <p:to>
                                        <p:strVal val="visible"/>
                                      </p:to>
                                    </p:set>
                                    <p:anim calcmode="lin" valueType="num">
                                      <p:cBhvr additive="base">
                                        <p:cTn dur="500"/>
                                        <p:tgtEl>
                                          <p:spTgt spid="44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454"/>
                                        </p:tgtEl>
                                        <p:attrNameLst>
                                          <p:attrName>style.visibility</p:attrName>
                                        </p:attrNameLst>
                                      </p:cBhvr>
                                      <p:to>
                                        <p:strVal val="visible"/>
                                      </p:to>
                                    </p:set>
                                    <p:anim calcmode="lin" valueType="num">
                                      <p:cBhvr additive="base">
                                        <p:cTn dur="500"/>
                                        <p:tgtEl>
                                          <p:spTgt spid="45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grpSp>
        <p:nvGrpSpPr>
          <p:cNvPr id="465" name="Google Shape;465;p23"/>
          <p:cNvGrpSpPr/>
          <p:nvPr/>
        </p:nvGrpSpPr>
        <p:grpSpPr>
          <a:xfrm>
            <a:off x="608356" y="789726"/>
            <a:ext cx="7439005" cy="2326463"/>
            <a:chOff x="608356" y="2454527"/>
            <a:chExt cx="7439005" cy="1792871"/>
          </a:xfrm>
        </p:grpSpPr>
        <p:sp>
          <p:nvSpPr>
            <p:cNvPr id="466" name="Google Shape;466;p23"/>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467" name="Google Shape;467;p23"/>
            <p:cNvSpPr txBox="1"/>
            <p:nvPr/>
          </p:nvSpPr>
          <p:spPr>
            <a:xfrm>
              <a:off x="885850" y="2937999"/>
              <a:ext cx="6851997" cy="83015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EFF2EC"/>
                  </a:solidFill>
                  <a:latin typeface="Arial"/>
                  <a:ea typeface="Arial"/>
                  <a:cs typeface="Arial"/>
                  <a:sym typeface="Arial"/>
                </a:rPr>
                <a:t>A woman shouldn’t get pregnant if…</a:t>
              </a:r>
              <a:endParaRPr b="1" sz="3200">
                <a:solidFill>
                  <a:srgbClr val="EFF2EC"/>
                </a:solidFill>
                <a:latin typeface="Arial"/>
                <a:ea typeface="Arial"/>
                <a:cs typeface="Arial"/>
                <a:sym typeface="Arial"/>
              </a:endParaRPr>
            </a:p>
          </p:txBody>
        </p:sp>
      </p:grpSp>
      <p:grpSp>
        <p:nvGrpSpPr>
          <p:cNvPr id="468" name="Google Shape;468;p23"/>
          <p:cNvGrpSpPr/>
          <p:nvPr/>
        </p:nvGrpSpPr>
        <p:grpSpPr>
          <a:xfrm>
            <a:off x="0" y="3620761"/>
            <a:ext cx="4365213" cy="993739"/>
            <a:chOff x="0" y="3076489"/>
            <a:chExt cx="4365213" cy="993739"/>
          </a:xfrm>
        </p:grpSpPr>
        <p:cxnSp>
          <p:nvCxnSpPr>
            <p:cNvPr id="469" name="Google Shape;469;p23"/>
            <p:cNvCxnSpPr/>
            <p:nvPr/>
          </p:nvCxnSpPr>
          <p:spPr>
            <a:xfrm rot="10800000">
              <a:off x="0" y="3575072"/>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470" name="Google Shape;470;p23"/>
            <p:cNvGrpSpPr/>
            <p:nvPr/>
          </p:nvGrpSpPr>
          <p:grpSpPr>
            <a:xfrm>
              <a:off x="451242" y="3076489"/>
              <a:ext cx="3913971" cy="993739"/>
              <a:chOff x="608356" y="2454527"/>
              <a:chExt cx="7439005" cy="1792871"/>
            </a:xfrm>
          </p:grpSpPr>
          <p:sp>
            <p:nvSpPr>
              <p:cNvPr id="471" name="Google Shape;471;p23"/>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472" name="Google Shape;472;p23"/>
              <p:cNvSpPr txBox="1"/>
              <p:nvPr/>
            </p:nvSpPr>
            <p:spPr>
              <a:xfrm>
                <a:off x="885850" y="2594799"/>
                <a:ext cx="6851998" cy="1499257"/>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A. She is having her period</a:t>
                </a:r>
                <a:endParaRPr b="1" sz="2400">
                  <a:solidFill>
                    <a:srgbClr val="EFF2EC"/>
                  </a:solidFill>
                  <a:latin typeface="Arial"/>
                  <a:ea typeface="Arial"/>
                  <a:cs typeface="Arial"/>
                  <a:sym typeface="Arial"/>
                </a:endParaRPr>
              </a:p>
            </p:txBody>
          </p:sp>
        </p:grpSp>
      </p:grpSp>
      <p:grpSp>
        <p:nvGrpSpPr>
          <p:cNvPr id="473" name="Google Shape;473;p23"/>
          <p:cNvGrpSpPr/>
          <p:nvPr/>
        </p:nvGrpSpPr>
        <p:grpSpPr>
          <a:xfrm>
            <a:off x="-10448" y="5488334"/>
            <a:ext cx="4365213" cy="993739"/>
            <a:chOff x="0" y="3076489"/>
            <a:chExt cx="4365213" cy="993739"/>
          </a:xfrm>
        </p:grpSpPr>
        <p:cxnSp>
          <p:nvCxnSpPr>
            <p:cNvPr id="474" name="Google Shape;474;p23"/>
            <p:cNvCxnSpPr/>
            <p:nvPr/>
          </p:nvCxnSpPr>
          <p:spPr>
            <a:xfrm rot="10800000">
              <a:off x="0" y="3575072"/>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475" name="Google Shape;475;p23"/>
            <p:cNvGrpSpPr/>
            <p:nvPr/>
          </p:nvGrpSpPr>
          <p:grpSpPr>
            <a:xfrm>
              <a:off x="451242" y="3076489"/>
              <a:ext cx="3913971" cy="993739"/>
              <a:chOff x="608356" y="2454527"/>
              <a:chExt cx="7439005" cy="1792871"/>
            </a:xfrm>
          </p:grpSpPr>
          <p:sp>
            <p:nvSpPr>
              <p:cNvPr id="476" name="Google Shape;476;p23"/>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477" name="Google Shape;477;p23"/>
              <p:cNvSpPr txBox="1"/>
              <p:nvPr/>
            </p:nvSpPr>
            <p:spPr>
              <a:xfrm>
                <a:off x="885850" y="2941372"/>
                <a:ext cx="6851998" cy="832921"/>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B. She doesn’t orgasm</a:t>
                </a:r>
                <a:endParaRPr b="1" sz="2400">
                  <a:solidFill>
                    <a:srgbClr val="EFF2EC"/>
                  </a:solidFill>
                  <a:latin typeface="Arial"/>
                  <a:ea typeface="Arial"/>
                  <a:cs typeface="Arial"/>
                  <a:sym typeface="Arial"/>
                </a:endParaRPr>
              </a:p>
            </p:txBody>
          </p:sp>
        </p:grpSp>
      </p:grpSp>
      <p:grpSp>
        <p:nvGrpSpPr>
          <p:cNvPr id="478" name="Google Shape;478;p23"/>
          <p:cNvGrpSpPr/>
          <p:nvPr/>
        </p:nvGrpSpPr>
        <p:grpSpPr>
          <a:xfrm>
            <a:off x="4749592" y="3623753"/>
            <a:ext cx="4365213" cy="993739"/>
            <a:chOff x="451242" y="3076489"/>
            <a:chExt cx="4365213" cy="993739"/>
          </a:xfrm>
        </p:grpSpPr>
        <p:cxnSp>
          <p:nvCxnSpPr>
            <p:cNvPr id="479" name="Google Shape;479;p23"/>
            <p:cNvCxnSpPr/>
            <p:nvPr/>
          </p:nvCxnSpPr>
          <p:spPr>
            <a:xfrm rot="10800000">
              <a:off x="4365213" y="3578064"/>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480" name="Google Shape;480;p23"/>
            <p:cNvGrpSpPr/>
            <p:nvPr/>
          </p:nvGrpSpPr>
          <p:grpSpPr>
            <a:xfrm>
              <a:off x="451242" y="3076489"/>
              <a:ext cx="3913971" cy="993739"/>
              <a:chOff x="608356" y="2454527"/>
              <a:chExt cx="7439005" cy="1792871"/>
            </a:xfrm>
          </p:grpSpPr>
          <p:sp>
            <p:nvSpPr>
              <p:cNvPr id="481" name="Google Shape;481;p23"/>
              <p:cNvSpPr/>
              <p:nvPr/>
            </p:nvSpPr>
            <p:spPr>
              <a:xfrm>
                <a:off x="608356" y="2454527"/>
                <a:ext cx="7439005" cy="1792871"/>
              </a:xfrm>
              <a:prstGeom prst="snip2DiagRect">
                <a:avLst>
                  <a:gd fmla="val 0" name="adj1"/>
                  <a:gd fmla="val 16667" name="adj2"/>
                </a:avLst>
              </a:prstGeom>
              <a:solidFill>
                <a:srgbClr val="00FF08"/>
              </a:soli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482" name="Google Shape;482;p23"/>
              <p:cNvSpPr txBox="1"/>
              <p:nvPr/>
            </p:nvSpPr>
            <p:spPr>
              <a:xfrm>
                <a:off x="885850" y="2633307"/>
                <a:ext cx="6851998" cy="1499257"/>
              </a:xfrm>
              <a:prstGeom prst="rect">
                <a:avLst/>
              </a:prstGeom>
              <a:solidFill>
                <a:srgbClr val="00FF08"/>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C. Contraception is used</a:t>
                </a:r>
                <a:endParaRPr b="1" sz="2400">
                  <a:solidFill>
                    <a:srgbClr val="EFF2EC"/>
                  </a:solidFill>
                  <a:latin typeface="Arial"/>
                  <a:ea typeface="Arial"/>
                  <a:cs typeface="Arial"/>
                  <a:sym typeface="Arial"/>
                </a:endParaRPr>
              </a:p>
            </p:txBody>
          </p:sp>
        </p:grpSp>
      </p:grpSp>
      <p:grpSp>
        <p:nvGrpSpPr>
          <p:cNvPr id="483" name="Google Shape;483;p23"/>
          <p:cNvGrpSpPr/>
          <p:nvPr/>
        </p:nvGrpSpPr>
        <p:grpSpPr>
          <a:xfrm>
            <a:off x="4741897" y="5500719"/>
            <a:ext cx="4365213" cy="993739"/>
            <a:chOff x="451242" y="3076489"/>
            <a:chExt cx="4365213" cy="993739"/>
          </a:xfrm>
        </p:grpSpPr>
        <p:cxnSp>
          <p:nvCxnSpPr>
            <p:cNvPr id="484" name="Google Shape;484;p23"/>
            <p:cNvCxnSpPr/>
            <p:nvPr/>
          </p:nvCxnSpPr>
          <p:spPr>
            <a:xfrm rot="10800000">
              <a:off x="4365213" y="3578064"/>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485" name="Google Shape;485;p23"/>
            <p:cNvGrpSpPr/>
            <p:nvPr/>
          </p:nvGrpSpPr>
          <p:grpSpPr>
            <a:xfrm>
              <a:off x="451242" y="3076489"/>
              <a:ext cx="3913971" cy="993739"/>
              <a:chOff x="608356" y="2454527"/>
              <a:chExt cx="7439005" cy="1792871"/>
            </a:xfrm>
          </p:grpSpPr>
          <p:sp>
            <p:nvSpPr>
              <p:cNvPr id="486" name="Google Shape;486;p23"/>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487" name="Google Shape;487;p23"/>
              <p:cNvSpPr txBox="1"/>
              <p:nvPr/>
            </p:nvSpPr>
            <p:spPr>
              <a:xfrm>
                <a:off x="885850" y="2614053"/>
                <a:ext cx="6851998" cy="1499257"/>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D. It’s her first time having sex</a:t>
                </a:r>
                <a:endParaRPr b="1" sz="2400">
                  <a:solidFill>
                    <a:srgbClr val="EFF2EC"/>
                  </a:solidFill>
                  <a:latin typeface="Arial"/>
                  <a:ea typeface="Arial"/>
                  <a:cs typeface="Arial"/>
                  <a:sym typeface="Arial"/>
                </a:endParaRPr>
              </a:p>
            </p:txBody>
          </p:sp>
        </p:grpSp>
      </p:grpSp>
      <p:pic>
        <p:nvPicPr>
          <p:cNvPr descr="ARE YOU SMARTER LOGO.png" id="488" name="Google Shape;488;p23"/>
          <p:cNvPicPr preferRelativeResize="0"/>
          <p:nvPr/>
        </p:nvPicPr>
        <p:blipFill rotWithShape="1">
          <a:blip r:embed="rId3">
            <a:alphaModFix/>
          </a:blip>
          <a:srcRect b="0" l="0" r="0" t="0"/>
          <a:stretch/>
        </p:blipFill>
        <p:spPr>
          <a:xfrm>
            <a:off x="7780539" y="105800"/>
            <a:ext cx="1278109" cy="665997"/>
          </a:xfrm>
          <a:prstGeom prst="rect">
            <a:avLst/>
          </a:prstGeom>
          <a:noFill/>
          <a:ln>
            <a:noFill/>
          </a:ln>
        </p:spPr>
      </p:pic>
      <p:pic>
        <p:nvPicPr>
          <p:cNvPr descr="WHITE COPYRIGHT.png" id="489" name="Google Shape;489;p23"/>
          <p:cNvPicPr preferRelativeResize="0"/>
          <p:nvPr/>
        </p:nvPicPr>
        <p:blipFill rotWithShape="1">
          <a:blip r:embed="rId4">
            <a:alphaModFix/>
          </a:blip>
          <a:srcRect b="0" l="0" r="0" t="0"/>
          <a:stretch/>
        </p:blipFill>
        <p:spPr>
          <a:xfrm>
            <a:off x="-277495" y="6084685"/>
            <a:ext cx="2834640" cy="112776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24"/>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ctr">
              <a:spcBef>
                <a:spcPts val="0"/>
              </a:spcBef>
              <a:spcAft>
                <a:spcPts val="0"/>
              </a:spcAft>
              <a:buClr>
                <a:srgbClr val="EFF2EC"/>
              </a:buClr>
              <a:buSzPts val="4600"/>
              <a:buFont typeface="Arial"/>
              <a:buNone/>
            </a:pPr>
            <a:r>
              <a:rPr b="1" lang="en-US">
                <a:solidFill>
                  <a:srgbClr val="EFF2EC"/>
                </a:solidFill>
                <a:latin typeface="Arial"/>
                <a:ea typeface="Arial"/>
                <a:cs typeface="Arial"/>
                <a:sym typeface="Arial"/>
              </a:rPr>
              <a:t>Making Babies</a:t>
            </a:r>
            <a:endParaRPr b="1">
              <a:solidFill>
                <a:srgbClr val="EFF2EC"/>
              </a:solidFill>
              <a:latin typeface="Arial"/>
              <a:ea typeface="Arial"/>
              <a:cs typeface="Arial"/>
              <a:sym typeface="Arial"/>
            </a:endParaRPr>
          </a:p>
        </p:txBody>
      </p:sp>
      <p:sp>
        <p:nvSpPr>
          <p:cNvPr id="495" name="Google Shape;495;p24"/>
          <p:cNvSpPr txBox="1"/>
          <p:nvPr>
            <p:ph idx="1" type="body"/>
          </p:nvPr>
        </p:nvSpPr>
        <p:spPr>
          <a:xfrm>
            <a:off x="457200" y="1600199"/>
            <a:ext cx="7467600" cy="5016349"/>
          </a:xfrm>
          <a:prstGeom prst="rect">
            <a:avLst/>
          </a:prstGeom>
          <a:noFill/>
          <a:ln>
            <a:noFill/>
          </a:ln>
        </p:spPr>
        <p:txBody>
          <a:bodyPr anchorCtr="0" anchor="t" bIns="45700" lIns="91425" spcFirstLastPara="1" rIns="91425" wrap="square" tIns="45700">
            <a:normAutofit/>
          </a:bodyPr>
          <a:lstStyle/>
          <a:p>
            <a:pPr indent="-384047" lvl="0" marL="420624" rtl="0" algn="l">
              <a:lnSpc>
                <a:spcPct val="110000"/>
              </a:lnSpc>
              <a:spcBef>
                <a:spcPts val="0"/>
              </a:spcBef>
              <a:spcAft>
                <a:spcPts val="0"/>
              </a:spcAft>
              <a:buSzPts val="1920"/>
              <a:buChar char="⦿"/>
            </a:pPr>
            <a:r>
              <a:rPr lang="en-US" sz="2400">
                <a:solidFill>
                  <a:srgbClr val="EFF2EC"/>
                </a:solidFill>
                <a:latin typeface="Open Sans"/>
                <a:ea typeface="Open Sans"/>
                <a:cs typeface="Open Sans"/>
                <a:sym typeface="Open Sans"/>
              </a:rPr>
              <a:t>Babies are made when a single sperm from a man joins together with a woman’s egg, which can happen after sex, unless the man is wearing a condom. Wearing a condom is a form of contraception. Contraception allows a man and a woman to prevent pregnancy when they have sex. Condoms also prevent the spread of infections known as STIs (sexually transmitted infections). </a:t>
            </a:r>
            <a:br>
              <a:rPr lang="en-US" sz="2400">
                <a:solidFill>
                  <a:srgbClr val="EFF2EC"/>
                </a:solidFill>
                <a:latin typeface="Open Sans"/>
                <a:ea typeface="Open Sans"/>
                <a:cs typeface="Open Sans"/>
                <a:sym typeface="Open Sans"/>
              </a:rPr>
            </a:br>
            <a:r>
              <a:rPr lang="en-US" sz="2400">
                <a:solidFill>
                  <a:srgbClr val="EFF2EC"/>
                </a:solidFill>
                <a:latin typeface="Open Sans"/>
                <a:ea typeface="Open Sans"/>
                <a:cs typeface="Open Sans"/>
                <a:sym typeface="Open Sans"/>
              </a:rPr>
              <a:t>If you really love someone and </a:t>
            </a:r>
            <a:br>
              <a:rPr lang="en-US" sz="2400">
                <a:solidFill>
                  <a:srgbClr val="EFF2EC"/>
                </a:solidFill>
                <a:latin typeface="Open Sans"/>
                <a:ea typeface="Open Sans"/>
                <a:cs typeface="Open Sans"/>
                <a:sym typeface="Open Sans"/>
              </a:rPr>
            </a:br>
            <a:r>
              <a:rPr lang="en-US" sz="2400">
                <a:solidFill>
                  <a:srgbClr val="EFF2EC"/>
                </a:solidFill>
                <a:latin typeface="Open Sans"/>
                <a:ea typeface="Open Sans"/>
                <a:cs typeface="Open Sans"/>
                <a:sym typeface="Open Sans"/>
              </a:rPr>
              <a:t>want to have sex with them, you </a:t>
            </a:r>
            <a:br>
              <a:rPr lang="en-US" sz="2400">
                <a:solidFill>
                  <a:srgbClr val="EFF2EC"/>
                </a:solidFill>
                <a:latin typeface="Open Sans"/>
                <a:ea typeface="Open Sans"/>
                <a:cs typeface="Open Sans"/>
                <a:sym typeface="Open Sans"/>
              </a:rPr>
            </a:br>
            <a:r>
              <a:rPr lang="en-US" sz="2400">
                <a:solidFill>
                  <a:srgbClr val="EFF2EC"/>
                </a:solidFill>
                <a:latin typeface="Open Sans"/>
                <a:ea typeface="Open Sans"/>
                <a:cs typeface="Open Sans"/>
                <a:sym typeface="Open Sans"/>
              </a:rPr>
              <a:t>should be willing to wear a </a:t>
            </a:r>
            <a:br>
              <a:rPr lang="en-US" sz="2400">
                <a:solidFill>
                  <a:srgbClr val="EFF2EC"/>
                </a:solidFill>
                <a:latin typeface="Open Sans"/>
                <a:ea typeface="Open Sans"/>
                <a:cs typeface="Open Sans"/>
                <a:sym typeface="Open Sans"/>
              </a:rPr>
            </a:br>
            <a:r>
              <a:rPr lang="en-US" sz="2400">
                <a:solidFill>
                  <a:srgbClr val="EFF2EC"/>
                </a:solidFill>
                <a:latin typeface="Open Sans"/>
                <a:ea typeface="Open Sans"/>
                <a:cs typeface="Open Sans"/>
                <a:sym typeface="Open Sans"/>
              </a:rPr>
              <a:t>condom.</a:t>
            </a:r>
            <a:endParaRPr/>
          </a:p>
        </p:txBody>
      </p:sp>
      <p:pic>
        <p:nvPicPr>
          <p:cNvPr descr="condom-538601_640.jpg" id="496" name="Google Shape;496;p24"/>
          <p:cNvPicPr preferRelativeResize="0"/>
          <p:nvPr/>
        </p:nvPicPr>
        <p:blipFill rotWithShape="1">
          <a:blip r:embed="rId3">
            <a:alphaModFix/>
          </a:blip>
          <a:srcRect b="0" l="0" r="0" t="0"/>
          <a:stretch/>
        </p:blipFill>
        <p:spPr>
          <a:xfrm>
            <a:off x="5897366" y="5050064"/>
            <a:ext cx="1880798" cy="1404721"/>
          </a:xfrm>
          <a:prstGeom prst="rect">
            <a:avLst/>
          </a:prstGeom>
          <a:noFill/>
          <a:ln>
            <a:noFill/>
          </a:ln>
        </p:spPr>
      </p:pic>
      <p:pic>
        <p:nvPicPr>
          <p:cNvPr descr="ARE YOU SMARTER LOGO.png" id="497" name="Google Shape;497;p24"/>
          <p:cNvPicPr preferRelativeResize="0"/>
          <p:nvPr/>
        </p:nvPicPr>
        <p:blipFill rotWithShape="1">
          <a:blip r:embed="rId4">
            <a:alphaModFix/>
          </a:blip>
          <a:srcRect b="0" l="0" r="0" t="0"/>
          <a:stretch/>
        </p:blipFill>
        <p:spPr>
          <a:xfrm>
            <a:off x="7780539" y="105800"/>
            <a:ext cx="1278109" cy="665997"/>
          </a:xfrm>
          <a:prstGeom prst="rect">
            <a:avLst/>
          </a:prstGeom>
          <a:noFill/>
          <a:ln>
            <a:noFill/>
          </a:ln>
        </p:spPr>
      </p:pic>
      <p:pic>
        <p:nvPicPr>
          <p:cNvPr descr="WHITE COPYRIGHT.png" id="498" name="Google Shape;498;p24"/>
          <p:cNvPicPr preferRelativeResize="0"/>
          <p:nvPr/>
        </p:nvPicPr>
        <p:blipFill rotWithShape="1">
          <a:blip r:embed="rId5">
            <a:alphaModFix/>
          </a:blip>
          <a:srcRect b="0" l="0" r="0" t="0"/>
          <a:stretch/>
        </p:blipFill>
        <p:spPr>
          <a:xfrm>
            <a:off x="-277495" y="6084685"/>
            <a:ext cx="2834640" cy="1127760"/>
          </a:xfrm>
          <a:prstGeom prst="rect">
            <a:avLst/>
          </a:prstGeom>
          <a:noFill/>
          <a:ln>
            <a:noFill/>
          </a:ln>
        </p:spPr>
      </p:pic>
    </p:spTree>
  </p:cSld>
  <p:clrMapOvr>
    <a:masterClrMapping/>
  </p:clrMapOvr>
  <mc:AlternateContent>
    <mc:Choice Requires="p14">
      <p:transition spd="slow" p14:dur="1400">
        <p14:rippl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grpSp>
        <p:nvGrpSpPr>
          <p:cNvPr id="503" name="Google Shape;503;p28"/>
          <p:cNvGrpSpPr/>
          <p:nvPr/>
        </p:nvGrpSpPr>
        <p:grpSpPr>
          <a:xfrm>
            <a:off x="608356" y="2454527"/>
            <a:ext cx="7439005" cy="1792871"/>
            <a:chOff x="608356" y="2454527"/>
            <a:chExt cx="7439005" cy="1792871"/>
          </a:xfrm>
        </p:grpSpPr>
        <p:sp>
          <p:nvSpPr>
            <p:cNvPr id="504" name="Google Shape;504;p28"/>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5" name="Google Shape;505;p28"/>
            <p:cNvSpPr txBox="1"/>
            <p:nvPr/>
          </p:nvSpPr>
          <p:spPr>
            <a:xfrm>
              <a:off x="885850" y="2518555"/>
              <a:ext cx="6851997" cy="156966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600">
                  <a:solidFill>
                    <a:srgbClr val="EFF2EC"/>
                  </a:solidFill>
                  <a:latin typeface="Arial"/>
                  <a:ea typeface="Arial"/>
                  <a:cs typeface="Arial"/>
                  <a:sym typeface="Arial"/>
                </a:rPr>
                <a:t>Lesson 2</a:t>
              </a:r>
              <a:endParaRPr b="1" sz="9600">
                <a:solidFill>
                  <a:srgbClr val="EFF2EC"/>
                </a:solidFill>
                <a:latin typeface="Arial"/>
                <a:ea typeface="Arial"/>
                <a:cs typeface="Arial"/>
                <a:sym typeface="Arial"/>
              </a:endParaRPr>
            </a:p>
          </p:txBody>
        </p:sp>
      </p:grpSp>
      <p:pic>
        <p:nvPicPr>
          <p:cNvPr descr="ARE YOU SMARTER LOGO.png" id="506" name="Google Shape;506;p28"/>
          <p:cNvPicPr preferRelativeResize="0"/>
          <p:nvPr/>
        </p:nvPicPr>
        <p:blipFill rotWithShape="1">
          <a:blip r:embed="rId3">
            <a:alphaModFix/>
          </a:blip>
          <a:srcRect b="0" l="0" r="0" t="0"/>
          <a:stretch/>
        </p:blipFill>
        <p:spPr>
          <a:xfrm>
            <a:off x="7780539" y="105800"/>
            <a:ext cx="1278109" cy="665997"/>
          </a:xfrm>
          <a:prstGeom prst="rect">
            <a:avLst/>
          </a:prstGeom>
          <a:noFill/>
          <a:ln>
            <a:noFill/>
          </a:ln>
        </p:spPr>
      </p:pic>
      <p:pic>
        <p:nvPicPr>
          <p:cNvPr descr="WHITE COPYRIGHT.png" id="507" name="Google Shape;507;p28"/>
          <p:cNvPicPr preferRelativeResize="0"/>
          <p:nvPr/>
        </p:nvPicPr>
        <p:blipFill rotWithShape="1">
          <a:blip r:embed="rId4">
            <a:alphaModFix/>
          </a:blip>
          <a:srcRect b="0" l="0" r="0" t="0"/>
          <a:stretch/>
        </p:blipFill>
        <p:spPr>
          <a:xfrm>
            <a:off x="-277495" y="6084685"/>
            <a:ext cx="2834640" cy="112776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03"/>
                                        </p:tgtEl>
                                        <p:attrNameLst>
                                          <p:attrName>style.visibility</p:attrName>
                                        </p:attrNameLst>
                                      </p:cBhvr>
                                      <p:to>
                                        <p:strVal val="visible"/>
                                      </p:to>
                                    </p:set>
                                    <p:anim calcmode="lin" valueType="num">
                                      <p:cBhvr additive="base">
                                        <p:cTn dur="500"/>
                                        <p:tgtEl>
                                          <p:spTgt spid="50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grpSp>
        <p:nvGrpSpPr>
          <p:cNvPr id="512" name="Google Shape;512;p29"/>
          <p:cNvGrpSpPr/>
          <p:nvPr/>
        </p:nvGrpSpPr>
        <p:grpSpPr>
          <a:xfrm>
            <a:off x="608356" y="779054"/>
            <a:ext cx="7439005" cy="2326463"/>
            <a:chOff x="608356" y="2454527"/>
            <a:chExt cx="7439005" cy="1792871"/>
          </a:xfrm>
        </p:grpSpPr>
        <p:sp>
          <p:nvSpPr>
            <p:cNvPr id="513" name="Google Shape;513;p29"/>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514" name="Google Shape;514;p29"/>
            <p:cNvSpPr txBox="1"/>
            <p:nvPr/>
          </p:nvSpPr>
          <p:spPr>
            <a:xfrm>
              <a:off x="885850" y="3118939"/>
              <a:ext cx="6851997" cy="450653"/>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EFF2EC"/>
                  </a:solidFill>
                  <a:latin typeface="Arial"/>
                  <a:ea typeface="Arial"/>
                  <a:cs typeface="Arial"/>
                  <a:sym typeface="Arial"/>
                </a:rPr>
                <a:t>What is homophobia?</a:t>
              </a:r>
              <a:endParaRPr b="1" sz="3200">
                <a:solidFill>
                  <a:srgbClr val="EFF2EC"/>
                </a:solidFill>
                <a:latin typeface="Arial"/>
                <a:ea typeface="Arial"/>
                <a:cs typeface="Arial"/>
                <a:sym typeface="Arial"/>
              </a:endParaRPr>
            </a:p>
          </p:txBody>
        </p:sp>
      </p:grpSp>
      <p:grpSp>
        <p:nvGrpSpPr>
          <p:cNvPr id="515" name="Google Shape;515;p29"/>
          <p:cNvGrpSpPr/>
          <p:nvPr/>
        </p:nvGrpSpPr>
        <p:grpSpPr>
          <a:xfrm>
            <a:off x="0" y="3610089"/>
            <a:ext cx="4365213" cy="993739"/>
            <a:chOff x="0" y="3076489"/>
            <a:chExt cx="4365213" cy="993739"/>
          </a:xfrm>
        </p:grpSpPr>
        <p:cxnSp>
          <p:nvCxnSpPr>
            <p:cNvPr id="516" name="Google Shape;516;p29"/>
            <p:cNvCxnSpPr/>
            <p:nvPr/>
          </p:nvCxnSpPr>
          <p:spPr>
            <a:xfrm rot="10800000">
              <a:off x="0" y="3575072"/>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517" name="Google Shape;517;p29"/>
            <p:cNvGrpSpPr/>
            <p:nvPr/>
          </p:nvGrpSpPr>
          <p:grpSpPr>
            <a:xfrm>
              <a:off x="451242" y="3076489"/>
              <a:ext cx="3913971" cy="993739"/>
              <a:chOff x="608356" y="2454527"/>
              <a:chExt cx="7439005" cy="1792871"/>
            </a:xfrm>
          </p:grpSpPr>
          <p:sp>
            <p:nvSpPr>
              <p:cNvPr id="518" name="Google Shape;518;p29"/>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519" name="Google Shape;519;p29"/>
              <p:cNvSpPr txBox="1"/>
              <p:nvPr/>
            </p:nvSpPr>
            <p:spPr>
              <a:xfrm>
                <a:off x="885850" y="2902864"/>
                <a:ext cx="6851998" cy="832921"/>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A. A fear of sex</a:t>
                </a:r>
                <a:endParaRPr b="1" sz="2400">
                  <a:solidFill>
                    <a:srgbClr val="EFF2EC"/>
                  </a:solidFill>
                  <a:latin typeface="Arial"/>
                  <a:ea typeface="Arial"/>
                  <a:cs typeface="Arial"/>
                  <a:sym typeface="Arial"/>
                </a:endParaRPr>
              </a:p>
            </p:txBody>
          </p:sp>
        </p:grpSp>
      </p:grpSp>
      <p:grpSp>
        <p:nvGrpSpPr>
          <p:cNvPr id="520" name="Google Shape;520;p29"/>
          <p:cNvGrpSpPr/>
          <p:nvPr/>
        </p:nvGrpSpPr>
        <p:grpSpPr>
          <a:xfrm>
            <a:off x="-10448" y="5477662"/>
            <a:ext cx="4365213" cy="993739"/>
            <a:chOff x="0" y="3076489"/>
            <a:chExt cx="4365213" cy="993739"/>
          </a:xfrm>
        </p:grpSpPr>
        <p:cxnSp>
          <p:nvCxnSpPr>
            <p:cNvPr id="521" name="Google Shape;521;p29"/>
            <p:cNvCxnSpPr/>
            <p:nvPr/>
          </p:nvCxnSpPr>
          <p:spPr>
            <a:xfrm rot="10800000">
              <a:off x="0" y="3575072"/>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522" name="Google Shape;522;p29"/>
            <p:cNvGrpSpPr/>
            <p:nvPr/>
          </p:nvGrpSpPr>
          <p:grpSpPr>
            <a:xfrm>
              <a:off x="451242" y="3076489"/>
              <a:ext cx="3913971" cy="993739"/>
              <a:chOff x="608356" y="2454527"/>
              <a:chExt cx="7439005" cy="1792871"/>
            </a:xfrm>
          </p:grpSpPr>
          <p:sp>
            <p:nvSpPr>
              <p:cNvPr id="523" name="Google Shape;523;p29"/>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524" name="Google Shape;524;p29"/>
              <p:cNvSpPr txBox="1"/>
              <p:nvPr/>
            </p:nvSpPr>
            <p:spPr>
              <a:xfrm>
                <a:off x="885850" y="2941372"/>
                <a:ext cx="6851998" cy="832921"/>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B. A fear of spiders</a:t>
                </a:r>
                <a:endParaRPr b="1" sz="2400">
                  <a:solidFill>
                    <a:srgbClr val="EFF2EC"/>
                  </a:solidFill>
                  <a:latin typeface="Arial"/>
                  <a:ea typeface="Arial"/>
                  <a:cs typeface="Arial"/>
                  <a:sym typeface="Arial"/>
                </a:endParaRPr>
              </a:p>
            </p:txBody>
          </p:sp>
        </p:grpSp>
      </p:grpSp>
      <p:grpSp>
        <p:nvGrpSpPr>
          <p:cNvPr id="525" name="Google Shape;525;p29"/>
          <p:cNvGrpSpPr/>
          <p:nvPr/>
        </p:nvGrpSpPr>
        <p:grpSpPr>
          <a:xfrm>
            <a:off x="4749592" y="3613081"/>
            <a:ext cx="4365213" cy="993739"/>
            <a:chOff x="451242" y="3076489"/>
            <a:chExt cx="4365213" cy="993739"/>
          </a:xfrm>
        </p:grpSpPr>
        <p:cxnSp>
          <p:nvCxnSpPr>
            <p:cNvPr id="526" name="Google Shape;526;p29"/>
            <p:cNvCxnSpPr/>
            <p:nvPr/>
          </p:nvCxnSpPr>
          <p:spPr>
            <a:xfrm rot="10800000">
              <a:off x="4365213" y="3578064"/>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527" name="Google Shape;527;p29"/>
            <p:cNvGrpSpPr/>
            <p:nvPr/>
          </p:nvGrpSpPr>
          <p:grpSpPr>
            <a:xfrm>
              <a:off x="451242" y="3076489"/>
              <a:ext cx="3913971" cy="993739"/>
              <a:chOff x="608356" y="2454527"/>
              <a:chExt cx="7439005" cy="1792871"/>
            </a:xfrm>
          </p:grpSpPr>
          <p:sp>
            <p:nvSpPr>
              <p:cNvPr id="528" name="Google Shape;528;p29"/>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529" name="Google Shape;529;p29"/>
              <p:cNvSpPr txBox="1"/>
              <p:nvPr/>
            </p:nvSpPr>
            <p:spPr>
              <a:xfrm>
                <a:off x="885850" y="2594799"/>
                <a:ext cx="6851998" cy="1499257"/>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C. Hate and abuse towards gay people</a:t>
                </a:r>
                <a:endParaRPr b="1" sz="2400">
                  <a:solidFill>
                    <a:srgbClr val="EFF2EC"/>
                  </a:solidFill>
                  <a:latin typeface="Arial"/>
                  <a:ea typeface="Arial"/>
                  <a:cs typeface="Arial"/>
                  <a:sym typeface="Arial"/>
                </a:endParaRPr>
              </a:p>
            </p:txBody>
          </p:sp>
        </p:grpSp>
      </p:grpSp>
      <p:grpSp>
        <p:nvGrpSpPr>
          <p:cNvPr id="530" name="Google Shape;530;p29"/>
          <p:cNvGrpSpPr/>
          <p:nvPr/>
        </p:nvGrpSpPr>
        <p:grpSpPr>
          <a:xfrm>
            <a:off x="4741897" y="5490047"/>
            <a:ext cx="4365213" cy="993739"/>
            <a:chOff x="451242" y="3076489"/>
            <a:chExt cx="4365213" cy="993739"/>
          </a:xfrm>
        </p:grpSpPr>
        <p:cxnSp>
          <p:nvCxnSpPr>
            <p:cNvPr id="531" name="Google Shape;531;p29"/>
            <p:cNvCxnSpPr/>
            <p:nvPr/>
          </p:nvCxnSpPr>
          <p:spPr>
            <a:xfrm rot="10800000">
              <a:off x="4365213" y="3578064"/>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532" name="Google Shape;532;p29"/>
            <p:cNvGrpSpPr/>
            <p:nvPr/>
          </p:nvGrpSpPr>
          <p:grpSpPr>
            <a:xfrm>
              <a:off x="451242" y="3076489"/>
              <a:ext cx="3913971" cy="993739"/>
              <a:chOff x="608356" y="2454527"/>
              <a:chExt cx="7439005" cy="1792871"/>
            </a:xfrm>
          </p:grpSpPr>
          <p:sp>
            <p:nvSpPr>
              <p:cNvPr id="533" name="Google Shape;533;p29"/>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534" name="Google Shape;534;p29"/>
              <p:cNvSpPr txBox="1"/>
              <p:nvPr/>
            </p:nvSpPr>
            <p:spPr>
              <a:xfrm>
                <a:off x="885850" y="2575545"/>
                <a:ext cx="6851998" cy="1499257"/>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D. Hate and abuse towards old people</a:t>
                </a:r>
                <a:endParaRPr b="1" sz="2400">
                  <a:solidFill>
                    <a:srgbClr val="EFF2EC"/>
                  </a:solidFill>
                  <a:latin typeface="Arial"/>
                  <a:ea typeface="Arial"/>
                  <a:cs typeface="Arial"/>
                  <a:sym typeface="Arial"/>
                </a:endParaRPr>
              </a:p>
            </p:txBody>
          </p:sp>
        </p:grpSp>
      </p:grpSp>
      <p:pic>
        <p:nvPicPr>
          <p:cNvPr descr="ARE YOU SMARTER LOGO.png" id="535" name="Google Shape;535;p29"/>
          <p:cNvPicPr preferRelativeResize="0"/>
          <p:nvPr/>
        </p:nvPicPr>
        <p:blipFill rotWithShape="1">
          <a:blip r:embed="rId3">
            <a:alphaModFix/>
          </a:blip>
          <a:srcRect b="0" l="0" r="0" t="0"/>
          <a:stretch/>
        </p:blipFill>
        <p:spPr>
          <a:xfrm>
            <a:off x="7780539" y="105800"/>
            <a:ext cx="1278109" cy="665997"/>
          </a:xfrm>
          <a:prstGeom prst="rect">
            <a:avLst/>
          </a:prstGeom>
          <a:noFill/>
          <a:ln>
            <a:noFill/>
          </a:ln>
        </p:spPr>
      </p:pic>
      <p:pic>
        <p:nvPicPr>
          <p:cNvPr descr="WHITE COPYRIGHT.png" id="536" name="Google Shape;536;p29"/>
          <p:cNvPicPr preferRelativeResize="0"/>
          <p:nvPr/>
        </p:nvPicPr>
        <p:blipFill rotWithShape="1">
          <a:blip r:embed="rId4">
            <a:alphaModFix/>
          </a:blip>
          <a:srcRect b="0" l="0" r="0" t="0"/>
          <a:stretch/>
        </p:blipFill>
        <p:spPr>
          <a:xfrm>
            <a:off x="-277495" y="6084685"/>
            <a:ext cx="2834640" cy="112776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12"/>
                                        </p:tgtEl>
                                        <p:attrNameLst>
                                          <p:attrName>style.visibility</p:attrName>
                                        </p:attrNameLst>
                                      </p:cBhvr>
                                      <p:to>
                                        <p:strVal val="visible"/>
                                      </p:to>
                                    </p:set>
                                    <p:anim calcmode="lin" valueType="num">
                                      <p:cBhvr additive="base">
                                        <p:cTn dur="500"/>
                                        <p:tgtEl>
                                          <p:spTgt spid="51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15"/>
                                        </p:tgtEl>
                                        <p:attrNameLst>
                                          <p:attrName>style.visibility</p:attrName>
                                        </p:attrNameLst>
                                      </p:cBhvr>
                                      <p:to>
                                        <p:strVal val="visible"/>
                                      </p:to>
                                    </p:set>
                                    <p:anim calcmode="lin" valueType="num">
                                      <p:cBhvr additive="base">
                                        <p:cTn dur="500"/>
                                        <p:tgtEl>
                                          <p:spTgt spid="51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20"/>
                                        </p:tgtEl>
                                        <p:attrNameLst>
                                          <p:attrName>style.visibility</p:attrName>
                                        </p:attrNameLst>
                                      </p:cBhvr>
                                      <p:to>
                                        <p:strVal val="visible"/>
                                      </p:to>
                                    </p:set>
                                    <p:anim calcmode="lin" valueType="num">
                                      <p:cBhvr additive="base">
                                        <p:cTn dur="500"/>
                                        <p:tgtEl>
                                          <p:spTgt spid="52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25"/>
                                        </p:tgtEl>
                                        <p:attrNameLst>
                                          <p:attrName>style.visibility</p:attrName>
                                        </p:attrNameLst>
                                      </p:cBhvr>
                                      <p:to>
                                        <p:strVal val="visible"/>
                                      </p:to>
                                    </p:set>
                                    <p:anim calcmode="lin" valueType="num">
                                      <p:cBhvr additive="base">
                                        <p:cTn dur="500"/>
                                        <p:tgtEl>
                                          <p:spTgt spid="52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30"/>
                                        </p:tgtEl>
                                        <p:attrNameLst>
                                          <p:attrName>style.visibility</p:attrName>
                                        </p:attrNameLst>
                                      </p:cBhvr>
                                      <p:to>
                                        <p:strVal val="visible"/>
                                      </p:to>
                                    </p:set>
                                    <p:anim calcmode="lin" valueType="num">
                                      <p:cBhvr additive="base">
                                        <p:cTn dur="500"/>
                                        <p:tgtEl>
                                          <p:spTgt spid="53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grpSp>
        <p:nvGrpSpPr>
          <p:cNvPr id="541" name="Google Shape;541;p30"/>
          <p:cNvGrpSpPr/>
          <p:nvPr/>
        </p:nvGrpSpPr>
        <p:grpSpPr>
          <a:xfrm>
            <a:off x="608356" y="779054"/>
            <a:ext cx="7439005" cy="2326463"/>
            <a:chOff x="608356" y="2454527"/>
            <a:chExt cx="7439005" cy="1792871"/>
          </a:xfrm>
        </p:grpSpPr>
        <p:sp>
          <p:nvSpPr>
            <p:cNvPr id="542" name="Google Shape;542;p30"/>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543" name="Google Shape;543;p30"/>
            <p:cNvSpPr txBox="1"/>
            <p:nvPr/>
          </p:nvSpPr>
          <p:spPr>
            <a:xfrm>
              <a:off x="885850" y="3118939"/>
              <a:ext cx="6851997" cy="450653"/>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EFF2EC"/>
                  </a:solidFill>
                  <a:latin typeface="Arial"/>
                  <a:ea typeface="Arial"/>
                  <a:cs typeface="Arial"/>
                  <a:sym typeface="Arial"/>
                </a:rPr>
                <a:t>What is homophobia?</a:t>
              </a:r>
              <a:endParaRPr b="1" sz="3200">
                <a:solidFill>
                  <a:srgbClr val="EFF2EC"/>
                </a:solidFill>
                <a:latin typeface="Arial"/>
                <a:ea typeface="Arial"/>
                <a:cs typeface="Arial"/>
                <a:sym typeface="Arial"/>
              </a:endParaRPr>
            </a:p>
          </p:txBody>
        </p:sp>
      </p:grpSp>
      <p:grpSp>
        <p:nvGrpSpPr>
          <p:cNvPr id="544" name="Google Shape;544;p30"/>
          <p:cNvGrpSpPr/>
          <p:nvPr/>
        </p:nvGrpSpPr>
        <p:grpSpPr>
          <a:xfrm>
            <a:off x="0" y="3610089"/>
            <a:ext cx="4365213" cy="993739"/>
            <a:chOff x="0" y="3076489"/>
            <a:chExt cx="4365213" cy="993739"/>
          </a:xfrm>
        </p:grpSpPr>
        <p:cxnSp>
          <p:nvCxnSpPr>
            <p:cNvPr id="545" name="Google Shape;545;p30"/>
            <p:cNvCxnSpPr/>
            <p:nvPr/>
          </p:nvCxnSpPr>
          <p:spPr>
            <a:xfrm rot="10800000">
              <a:off x="0" y="3575072"/>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546" name="Google Shape;546;p30"/>
            <p:cNvGrpSpPr/>
            <p:nvPr/>
          </p:nvGrpSpPr>
          <p:grpSpPr>
            <a:xfrm>
              <a:off x="451242" y="3076489"/>
              <a:ext cx="3913971" cy="993739"/>
              <a:chOff x="608356" y="2454527"/>
              <a:chExt cx="7439005" cy="1792871"/>
            </a:xfrm>
          </p:grpSpPr>
          <p:sp>
            <p:nvSpPr>
              <p:cNvPr id="547" name="Google Shape;547;p30"/>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548" name="Google Shape;548;p30"/>
              <p:cNvSpPr txBox="1"/>
              <p:nvPr/>
            </p:nvSpPr>
            <p:spPr>
              <a:xfrm>
                <a:off x="885850" y="2902864"/>
                <a:ext cx="6851998" cy="832921"/>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A. A fear of sex</a:t>
                </a:r>
                <a:endParaRPr b="1" sz="2400">
                  <a:solidFill>
                    <a:srgbClr val="EFF2EC"/>
                  </a:solidFill>
                  <a:latin typeface="Arial"/>
                  <a:ea typeface="Arial"/>
                  <a:cs typeface="Arial"/>
                  <a:sym typeface="Arial"/>
                </a:endParaRPr>
              </a:p>
            </p:txBody>
          </p:sp>
        </p:grpSp>
      </p:grpSp>
      <p:grpSp>
        <p:nvGrpSpPr>
          <p:cNvPr id="549" name="Google Shape;549;p30"/>
          <p:cNvGrpSpPr/>
          <p:nvPr/>
        </p:nvGrpSpPr>
        <p:grpSpPr>
          <a:xfrm>
            <a:off x="-10448" y="5477662"/>
            <a:ext cx="4365213" cy="993739"/>
            <a:chOff x="0" y="3076489"/>
            <a:chExt cx="4365213" cy="993739"/>
          </a:xfrm>
        </p:grpSpPr>
        <p:cxnSp>
          <p:nvCxnSpPr>
            <p:cNvPr id="550" name="Google Shape;550;p30"/>
            <p:cNvCxnSpPr/>
            <p:nvPr/>
          </p:nvCxnSpPr>
          <p:spPr>
            <a:xfrm rot="10800000">
              <a:off x="0" y="3575072"/>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551" name="Google Shape;551;p30"/>
            <p:cNvGrpSpPr/>
            <p:nvPr/>
          </p:nvGrpSpPr>
          <p:grpSpPr>
            <a:xfrm>
              <a:off x="451242" y="3076489"/>
              <a:ext cx="3913971" cy="993739"/>
              <a:chOff x="608356" y="2454527"/>
              <a:chExt cx="7439005" cy="1792871"/>
            </a:xfrm>
          </p:grpSpPr>
          <p:sp>
            <p:nvSpPr>
              <p:cNvPr id="552" name="Google Shape;552;p30"/>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553" name="Google Shape;553;p30"/>
              <p:cNvSpPr txBox="1"/>
              <p:nvPr/>
            </p:nvSpPr>
            <p:spPr>
              <a:xfrm>
                <a:off x="885850" y="2941372"/>
                <a:ext cx="6851998" cy="832921"/>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B. A fear of spiders</a:t>
                </a:r>
                <a:endParaRPr b="1" sz="2400">
                  <a:solidFill>
                    <a:srgbClr val="EFF2EC"/>
                  </a:solidFill>
                  <a:latin typeface="Arial"/>
                  <a:ea typeface="Arial"/>
                  <a:cs typeface="Arial"/>
                  <a:sym typeface="Arial"/>
                </a:endParaRPr>
              </a:p>
            </p:txBody>
          </p:sp>
        </p:grpSp>
      </p:grpSp>
      <p:grpSp>
        <p:nvGrpSpPr>
          <p:cNvPr id="554" name="Google Shape;554;p30"/>
          <p:cNvGrpSpPr/>
          <p:nvPr/>
        </p:nvGrpSpPr>
        <p:grpSpPr>
          <a:xfrm>
            <a:off x="4749592" y="3613081"/>
            <a:ext cx="4365213" cy="993739"/>
            <a:chOff x="451242" y="3076489"/>
            <a:chExt cx="4365213" cy="993739"/>
          </a:xfrm>
        </p:grpSpPr>
        <p:cxnSp>
          <p:nvCxnSpPr>
            <p:cNvPr id="555" name="Google Shape;555;p30"/>
            <p:cNvCxnSpPr/>
            <p:nvPr/>
          </p:nvCxnSpPr>
          <p:spPr>
            <a:xfrm rot="10800000">
              <a:off x="4365213" y="3578064"/>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556" name="Google Shape;556;p30"/>
            <p:cNvGrpSpPr/>
            <p:nvPr/>
          </p:nvGrpSpPr>
          <p:grpSpPr>
            <a:xfrm>
              <a:off x="451242" y="3076489"/>
              <a:ext cx="3913971" cy="993739"/>
              <a:chOff x="608356" y="2454527"/>
              <a:chExt cx="7439005" cy="1792871"/>
            </a:xfrm>
          </p:grpSpPr>
          <p:sp>
            <p:nvSpPr>
              <p:cNvPr id="557" name="Google Shape;557;p30"/>
              <p:cNvSpPr/>
              <p:nvPr/>
            </p:nvSpPr>
            <p:spPr>
              <a:xfrm>
                <a:off x="608356" y="2454527"/>
                <a:ext cx="7439005" cy="1792871"/>
              </a:xfrm>
              <a:prstGeom prst="snip2DiagRect">
                <a:avLst>
                  <a:gd fmla="val 0" name="adj1"/>
                  <a:gd fmla="val 16667" name="adj2"/>
                </a:avLst>
              </a:prstGeom>
              <a:solidFill>
                <a:srgbClr val="00FF08"/>
              </a:soli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558" name="Google Shape;558;p30"/>
              <p:cNvSpPr txBox="1"/>
              <p:nvPr/>
            </p:nvSpPr>
            <p:spPr>
              <a:xfrm>
                <a:off x="885850" y="2594799"/>
                <a:ext cx="6851998" cy="1499257"/>
              </a:xfrm>
              <a:prstGeom prst="rect">
                <a:avLst/>
              </a:prstGeom>
              <a:solidFill>
                <a:srgbClr val="00FF08"/>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C. Hate and abuse towards gay people</a:t>
                </a:r>
                <a:endParaRPr b="1" sz="2400">
                  <a:solidFill>
                    <a:srgbClr val="EFF2EC"/>
                  </a:solidFill>
                  <a:latin typeface="Arial"/>
                  <a:ea typeface="Arial"/>
                  <a:cs typeface="Arial"/>
                  <a:sym typeface="Arial"/>
                </a:endParaRPr>
              </a:p>
            </p:txBody>
          </p:sp>
        </p:grpSp>
      </p:grpSp>
      <p:grpSp>
        <p:nvGrpSpPr>
          <p:cNvPr id="559" name="Google Shape;559;p30"/>
          <p:cNvGrpSpPr/>
          <p:nvPr/>
        </p:nvGrpSpPr>
        <p:grpSpPr>
          <a:xfrm>
            <a:off x="4741897" y="5490047"/>
            <a:ext cx="4365213" cy="993739"/>
            <a:chOff x="451242" y="3076489"/>
            <a:chExt cx="4365213" cy="993739"/>
          </a:xfrm>
        </p:grpSpPr>
        <p:cxnSp>
          <p:nvCxnSpPr>
            <p:cNvPr id="560" name="Google Shape;560;p30"/>
            <p:cNvCxnSpPr/>
            <p:nvPr/>
          </p:nvCxnSpPr>
          <p:spPr>
            <a:xfrm rot="10800000">
              <a:off x="4365213" y="3578064"/>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561" name="Google Shape;561;p30"/>
            <p:cNvGrpSpPr/>
            <p:nvPr/>
          </p:nvGrpSpPr>
          <p:grpSpPr>
            <a:xfrm>
              <a:off x="451242" y="3076489"/>
              <a:ext cx="3913971" cy="993739"/>
              <a:chOff x="608356" y="2454527"/>
              <a:chExt cx="7439005" cy="1792871"/>
            </a:xfrm>
          </p:grpSpPr>
          <p:sp>
            <p:nvSpPr>
              <p:cNvPr id="562" name="Google Shape;562;p30"/>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563" name="Google Shape;563;p30"/>
              <p:cNvSpPr txBox="1"/>
              <p:nvPr/>
            </p:nvSpPr>
            <p:spPr>
              <a:xfrm>
                <a:off x="885850" y="2575545"/>
                <a:ext cx="6851998" cy="1499257"/>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D. Hate and abuse towards old people</a:t>
                </a:r>
                <a:endParaRPr b="1" sz="2400">
                  <a:solidFill>
                    <a:srgbClr val="EFF2EC"/>
                  </a:solidFill>
                  <a:latin typeface="Arial"/>
                  <a:ea typeface="Arial"/>
                  <a:cs typeface="Arial"/>
                  <a:sym typeface="Arial"/>
                </a:endParaRPr>
              </a:p>
            </p:txBody>
          </p:sp>
        </p:grpSp>
      </p:grpSp>
      <p:pic>
        <p:nvPicPr>
          <p:cNvPr descr="ARE YOU SMARTER LOGO.png" id="564" name="Google Shape;564;p30"/>
          <p:cNvPicPr preferRelativeResize="0"/>
          <p:nvPr/>
        </p:nvPicPr>
        <p:blipFill rotWithShape="1">
          <a:blip r:embed="rId3">
            <a:alphaModFix/>
          </a:blip>
          <a:srcRect b="0" l="0" r="0" t="0"/>
          <a:stretch/>
        </p:blipFill>
        <p:spPr>
          <a:xfrm>
            <a:off x="7780539" y="105800"/>
            <a:ext cx="1278109" cy="665997"/>
          </a:xfrm>
          <a:prstGeom prst="rect">
            <a:avLst/>
          </a:prstGeom>
          <a:noFill/>
          <a:ln>
            <a:noFill/>
          </a:ln>
        </p:spPr>
      </p:pic>
      <p:pic>
        <p:nvPicPr>
          <p:cNvPr descr="WHITE COPYRIGHT.png" id="565" name="Google Shape;565;p30"/>
          <p:cNvPicPr preferRelativeResize="0"/>
          <p:nvPr/>
        </p:nvPicPr>
        <p:blipFill rotWithShape="1">
          <a:blip r:embed="rId4">
            <a:alphaModFix/>
          </a:blip>
          <a:srcRect b="0" l="0" r="0" t="0"/>
          <a:stretch/>
        </p:blipFill>
        <p:spPr>
          <a:xfrm>
            <a:off x="-277495" y="6084685"/>
            <a:ext cx="2834640" cy="112776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31"/>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ctr">
              <a:spcBef>
                <a:spcPts val="0"/>
              </a:spcBef>
              <a:spcAft>
                <a:spcPts val="0"/>
              </a:spcAft>
              <a:buClr>
                <a:srgbClr val="EFF2EC"/>
              </a:buClr>
              <a:buSzPts val="4600"/>
              <a:buFont typeface="Arial"/>
              <a:buNone/>
            </a:pPr>
            <a:r>
              <a:rPr b="1" lang="en-US">
                <a:solidFill>
                  <a:srgbClr val="EFF2EC"/>
                </a:solidFill>
                <a:latin typeface="Arial"/>
                <a:ea typeface="Arial"/>
                <a:cs typeface="Arial"/>
                <a:sym typeface="Arial"/>
              </a:rPr>
              <a:t>Bullying Behaviour</a:t>
            </a:r>
            <a:endParaRPr b="1">
              <a:solidFill>
                <a:srgbClr val="EFF2EC"/>
              </a:solidFill>
              <a:latin typeface="Arial"/>
              <a:ea typeface="Arial"/>
              <a:cs typeface="Arial"/>
              <a:sym typeface="Arial"/>
            </a:endParaRPr>
          </a:p>
        </p:txBody>
      </p:sp>
      <p:sp>
        <p:nvSpPr>
          <p:cNvPr id="571" name="Google Shape;571;p31"/>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rmAutofit/>
          </a:bodyPr>
          <a:lstStyle/>
          <a:p>
            <a:pPr indent="-384047" lvl="0" marL="420624" rtl="0" algn="l">
              <a:spcBef>
                <a:spcPts val="0"/>
              </a:spcBef>
              <a:spcAft>
                <a:spcPts val="0"/>
              </a:spcAft>
              <a:buSzPts val="1920"/>
              <a:buChar char="⦿"/>
            </a:pPr>
            <a:r>
              <a:rPr lang="en-US" sz="2400">
                <a:solidFill>
                  <a:srgbClr val="EFF2EC"/>
                </a:solidFill>
                <a:latin typeface="Open Sans"/>
                <a:ea typeface="Open Sans"/>
                <a:cs typeface="Open Sans"/>
                <a:sym typeface="Open Sans"/>
              </a:rPr>
              <a:t>Homophobia causes a lot of misery and suffering. Homophobic behaviour includes teasing, name-calling, pushing, hitting and tormenting someone simply because of their sexual orientation. “That’s so gay!” might seem like a harmless thing to say but it reinforces the idea that it is fine to disrespect others and not care </a:t>
            </a:r>
            <a:endParaRPr/>
          </a:p>
          <a:p>
            <a:pPr indent="0" lvl="0" marL="36576" rtl="0" algn="l">
              <a:spcBef>
                <a:spcPts val="480"/>
              </a:spcBef>
              <a:spcAft>
                <a:spcPts val="0"/>
              </a:spcAft>
              <a:buSzPts val="1920"/>
              <a:buNone/>
            </a:pPr>
            <a:r>
              <a:rPr lang="en-US" sz="2400">
                <a:solidFill>
                  <a:srgbClr val="EFF2EC"/>
                </a:solidFill>
                <a:latin typeface="Open Sans"/>
                <a:ea typeface="Open Sans"/>
                <a:cs typeface="Open Sans"/>
                <a:sym typeface="Open Sans"/>
              </a:rPr>
              <a:t>    for everyone.</a:t>
            </a:r>
            <a:endParaRPr sz="2400">
              <a:solidFill>
                <a:srgbClr val="EFF2EC"/>
              </a:solidFill>
              <a:latin typeface="Open Sans"/>
              <a:ea typeface="Open Sans"/>
              <a:cs typeface="Open Sans"/>
              <a:sym typeface="Open Sans"/>
            </a:endParaRPr>
          </a:p>
        </p:txBody>
      </p:sp>
      <p:pic>
        <p:nvPicPr>
          <p:cNvPr descr="BULLYING PHOTO.jpg" id="572" name="Google Shape;572;p31"/>
          <p:cNvPicPr preferRelativeResize="0"/>
          <p:nvPr/>
        </p:nvPicPr>
        <p:blipFill rotWithShape="1">
          <a:blip r:embed="rId3">
            <a:alphaModFix/>
          </a:blip>
          <a:srcRect b="0" l="0" r="0" t="0"/>
          <a:stretch/>
        </p:blipFill>
        <p:spPr>
          <a:xfrm>
            <a:off x="4191000" y="4017519"/>
            <a:ext cx="3756859" cy="2488309"/>
          </a:xfrm>
          <a:prstGeom prst="rect">
            <a:avLst/>
          </a:prstGeom>
          <a:noFill/>
          <a:ln>
            <a:noFill/>
          </a:ln>
        </p:spPr>
      </p:pic>
      <p:pic>
        <p:nvPicPr>
          <p:cNvPr descr="ARE YOU SMARTER LOGO.png" id="573" name="Google Shape;573;p31"/>
          <p:cNvPicPr preferRelativeResize="0"/>
          <p:nvPr/>
        </p:nvPicPr>
        <p:blipFill rotWithShape="1">
          <a:blip r:embed="rId4">
            <a:alphaModFix/>
          </a:blip>
          <a:srcRect b="0" l="0" r="0" t="0"/>
          <a:stretch/>
        </p:blipFill>
        <p:spPr>
          <a:xfrm>
            <a:off x="7780539" y="105800"/>
            <a:ext cx="1278109" cy="665997"/>
          </a:xfrm>
          <a:prstGeom prst="rect">
            <a:avLst/>
          </a:prstGeom>
          <a:noFill/>
          <a:ln>
            <a:noFill/>
          </a:ln>
        </p:spPr>
      </p:pic>
      <p:pic>
        <p:nvPicPr>
          <p:cNvPr descr="WHITE COPYRIGHT.png" id="574" name="Google Shape;574;p31"/>
          <p:cNvPicPr preferRelativeResize="0"/>
          <p:nvPr/>
        </p:nvPicPr>
        <p:blipFill rotWithShape="1">
          <a:blip r:embed="rId5">
            <a:alphaModFix/>
          </a:blip>
          <a:srcRect b="0" l="0" r="0" t="0"/>
          <a:stretch/>
        </p:blipFill>
        <p:spPr>
          <a:xfrm>
            <a:off x="-277495" y="6084685"/>
            <a:ext cx="2834640" cy="1127760"/>
          </a:xfrm>
          <a:prstGeom prst="rect">
            <a:avLst/>
          </a:prstGeom>
          <a:noFill/>
          <a:ln>
            <a:noFill/>
          </a:ln>
        </p:spPr>
      </p:pic>
    </p:spTree>
  </p:cSld>
  <p:clrMapOvr>
    <a:masterClrMapping/>
  </p:clrMapOvr>
  <mc:AlternateContent>
    <mc:Choice Requires="p14">
      <p:transition spd="slow" p14:dur="1400">
        <p14:rippl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grpSp>
        <p:nvGrpSpPr>
          <p:cNvPr id="105" name="Google Shape;105;p3"/>
          <p:cNvGrpSpPr/>
          <p:nvPr/>
        </p:nvGrpSpPr>
        <p:grpSpPr>
          <a:xfrm>
            <a:off x="608356" y="779054"/>
            <a:ext cx="7439005" cy="2326463"/>
            <a:chOff x="608356" y="2454527"/>
            <a:chExt cx="7439005" cy="1792871"/>
          </a:xfrm>
        </p:grpSpPr>
        <p:sp>
          <p:nvSpPr>
            <p:cNvPr id="106" name="Google Shape;106;p3"/>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7" name="Google Shape;107;p3"/>
            <p:cNvSpPr txBox="1"/>
            <p:nvPr/>
          </p:nvSpPr>
          <p:spPr>
            <a:xfrm>
              <a:off x="885850" y="2748832"/>
              <a:ext cx="6851997" cy="1209647"/>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EFF2EC"/>
                  </a:solidFill>
                  <a:latin typeface="Arial"/>
                  <a:ea typeface="Arial"/>
                  <a:cs typeface="Arial"/>
                  <a:sym typeface="Arial"/>
                </a:rPr>
                <a:t>What causes the changes that happen in the body during puberty?</a:t>
              </a:r>
              <a:endParaRPr b="1" sz="3200">
                <a:solidFill>
                  <a:srgbClr val="EFF2EC"/>
                </a:solidFill>
                <a:latin typeface="Arial"/>
                <a:ea typeface="Arial"/>
                <a:cs typeface="Arial"/>
                <a:sym typeface="Arial"/>
              </a:endParaRPr>
            </a:p>
          </p:txBody>
        </p:sp>
      </p:grpSp>
      <p:grpSp>
        <p:nvGrpSpPr>
          <p:cNvPr id="108" name="Google Shape;108;p3"/>
          <p:cNvGrpSpPr/>
          <p:nvPr/>
        </p:nvGrpSpPr>
        <p:grpSpPr>
          <a:xfrm>
            <a:off x="0" y="3610089"/>
            <a:ext cx="4365213" cy="993739"/>
            <a:chOff x="0" y="3076489"/>
            <a:chExt cx="4365213" cy="993739"/>
          </a:xfrm>
        </p:grpSpPr>
        <p:cxnSp>
          <p:nvCxnSpPr>
            <p:cNvPr id="109" name="Google Shape;109;p3"/>
            <p:cNvCxnSpPr/>
            <p:nvPr/>
          </p:nvCxnSpPr>
          <p:spPr>
            <a:xfrm rot="10800000">
              <a:off x="0" y="3575072"/>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110" name="Google Shape;110;p3"/>
            <p:cNvGrpSpPr/>
            <p:nvPr/>
          </p:nvGrpSpPr>
          <p:grpSpPr>
            <a:xfrm>
              <a:off x="451242" y="3076489"/>
              <a:ext cx="3913971" cy="993739"/>
              <a:chOff x="608356" y="2454527"/>
              <a:chExt cx="7439005" cy="1792871"/>
            </a:xfrm>
          </p:grpSpPr>
          <p:sp>
            <p:nvSpPr>
              <p:cNvPr id="111" name="Google Shape;111;p3"/>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112" name="Google Shape;112;p3"/>
              <p:cNvSpPr txBox="1"/>
              <p:nvPr/>
            </p:nvSpPr>
            <p:spPr>
              <a:xfrm>
                <a:off x="885850" y="2902864"/>
                <a:ext cx="6851998" cy="832921"/>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A. Your height</a:t>
                </a:r>
                <a:endParaRPr b="1" sz="2400">
                  <a:solidFill>
                    <a:srgbClr val="EFF2EC"/>
                  </a:solidFill>
                  <a:latin typeface="Arial"/>
                  <a:ea typeface="Arial"/>
                  <a:cs typeface="Arial"/>
                  <a:sym typeface="Arial"/>
                </a:endParaRPr>
              </a:p>
            </p:txBody>
          </p:sp>
        </p:grpSp>
      </p:grpSp>
      <p:grpSp>
        <p:nvGrpSpPr>
          <p:cNvPr id="113" name="Google Shape;113;p3"/>
          <p:cNvGrpSpPr/>
          <p:nvPr/>
        </p:nvGrpSpPr>
        <p:grpSpPr>
          <a:xfrm>
            <a:off x="-10448" y="5477662"/>
            <a:ext cx="4365213" cy="993739"/>
            <a:chOff x="0" y="3076489"/>
            <a:chExt cx="4365213" cy="993739"/>
          </a:xfrm>
        </p:grpSpPr>
        <p:cxnSp>
          <p:nvCxnSpPr>
            <p:cNvPr id="114" name="Google Shape;114;p3"/>
            <p:cNvCxnSpPr/>
            <p:nvPr/>
          </p:nvCxnSpPr>
          <p:spPr>
            <a:xfrm rot="10800000">
              <a:off x="0" y="3575072"/>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115" name="Google Shape;115;p3"/>
            <p:cNvGrpSpPr/>
            <p:nvPr/>
          </p:nvGrpSpPr>
          <p:grpSpPr>
            <a:xfrm>
              <a:off x="451242" y="3076489"/>
              <a:ext cx="3913971" cy="993739"/>
              <a:chOff x="608356" y="2454527"/>
              <a:chExt cx="7439005" cy="1792871"/>
            </a:xfrm>
          </p:grpSpPr>
          <p:sp>
            <p:nvSpPr>
              <p:cNvPr id="116" name="Google Shape;116;p3"/>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117" name="Google Shape;117;p3"/>
              <p:cNvSpPr txBox="1"/>
              <p:nvPr/>
            </p:nvSpPr>
            <p:spPr>
              <a:xfrm>
                <a:off x="885850" y="2941372"/>
                <a:ext cx="6851998" cy="832921"/>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B. Your age</a:t>
                </a:r>
                <a:endParaRPr b="1" sz="2400">
                  <a:solidFill>
                    <a:srgbClr val="EFF2EC"/>
                  </a:solidFill>
                  <a:latin typeface="Arial"/>
                  <a:ea typeface="Arial"/>
                  <a:cs typeface="Arial"/>
                  <a:sym typeface="Arial"/>
                </a:endParaRPr>
              </a:p>
            </p:txBody>
          </p:sp>
        </p:grpSp>
      </p:grpSp>
      <p:grpSp>
        <p:nvGrpSpPr>
          <p:cNvPr id="118" name="Google Shape;118;p3"/>
          <p:cNvGrpSpPr/>
          <p:nvPr/>
        </p:nvGrpSpPr>
        <p:grpSpPr>
          <a:xfrm>
            <a:off x="4749592" y="3613081"/>
            <a:ext cx="4365213" cy="993739"/>
            <a:chOff x="451242" y="3076489"/>
            <a:chExt cx="4365213" cy="993739"/>
          </a:xfrm>
        </p:grpSpPr>
        <p:cxnSp>
          <p:nvCxnSpPr>
            <p:cNvPr id="119" name="Google Shape;119;p3"/>
            <p:cNvCxnSpPr/>
            <p:nvPr/>
          </p:nvCxnSpPr>
          <p:spPr>
            <a:xfrm rot="10800000">
              <a:off x="4365213" y="3578064"/>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120" name="Google Shape;120;p3"/>
            <p:cNvGrpSpPr/>
            <p:nvPr/>
          </p:nvGrpSpPr>
          <p:grpSpPr>
            <a:xfrm>
              <a:off x="451242" y="3076489"/>
              <a:ext cx="3913971" cy="993739"/>
              <a:chOff x="608356" y="2454527"/>
              <a:chExt cx="7439005" cy="1792871"/>
            </a:xfrm>
          </p:grpSpPr>
          <p:sp>
            <p:nvSpPr>
              <p:cNvPr id="121" name="Google Shape;121;p3"/>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122" name="Google Shape;122;p3"/>
              <p:cNvSpPr txBox="1"/>
              <p:nvPr/>
            </p:nvSpPr>
            <p:spPr>
              <a:xfrm>
                <a:off x="885850" y="2922118"/>
                <a:ext cx="6851998" cy="832921"/>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C. Your hormones</a:t>
                </a:r>
                <a:endParaRPr b="1" sz="2400">
                  <a:solidFill>
                    <a:srgbClr val="EFF2EC"/>
                  </a:solidFill>
                  <a:latin typeface="Arial"/>
                  <a:ea typeface="Arial"/>
                  <a:cs typeface="Arial"/>
                  <a:sym typeface="Arial"/>
                </a:endParaRPr>
              </a:p>
            </p:txBody>
          </p:sp>
        </p:grpSp>
      </p:grpSp>
      <p:grpSp>
        <p:nvGrpSpPr>
          <p:cNvPr id="123" name="Google Shape;123;p3"/>
          <p:cNvGrpSpPr/>
          <p:nvPr/>
        </p:nvGrpSpPr>
        <p:grpSpPr>
          <a:xfrm>
            <a:off x="4741897" y="5490047"/>
            <a:ext cx="4365213" cy="993739"/>
            <a:chOff x="451242" y="3076489"/>
            <a:chExt cx="4365213" cy="993739"/>
          </a:xfrm>
        </p:grpSpPr>
        <p:cxnSp>
          <p:nvCxnSpPr>
            <p:cNvPr id="124" name="Google Shape;124;p3"/>
            <p:cNvCxnSpPr/>
            <p:nvPr/>
          </p:nvCxnSpPr>
          <p:spPr>
            <a:xfrm rot="10800000">
              <a:off x="4365213" y="3578064"/>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125" name="Google Shape;125;p3"/>
            <p:cNvGrpSpPr/>
            <p:nvPr/>
          </p:nvGrpSpPr>
          <p:grpSpPr>
            <a:xfrm>
              <a:off x="451242" y="3076489"/>
              <a:ext cx="3913971" cy="993739"/>
              <a:chOff x="608356" y="2454527"/>
              <a:chExt cx="7439005" cy="1792871"/>
            </a:xfrm>
          </p:grpSpPr>
          <p:sp>
            <p:nvSpPr>
              <p:cNvPr id="126" name="Google Shape;126;p3"/>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127" name="Google Shape;127;p3"/>
              <p:cNvSpPr txBox="1"/>
              <p:nvPr/>
            </p:nvSpPr>
            <p:spPr>
              <a:xfrm>
                <a:off x="885850" y="2614053"/>
                <a:ext cx="6851998" cy="1499257"/>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D. Your chocolate intake</a:t>
                </a:r>
                <a:endParaRPr b="1" sz="2400">
                  <a:solidFill>
                    <a:srgbClr val="EFF2EC"/>
                  </a:solidFill>
                  <a:latin typeface="Arial"/>
                  <a:ea typeface="Arial"/>
                  <a:cs typeface="Arial"/>
                  <a:sym typeface="Arial"/>
                </a:endParaRPr>
              </a:p>
            </p:txBody>
          </p:sp>
        </p:grpSp>
      </p:grpSp>
      <p:pic>
        <p:nvPicPr>
          <p:cNvPr descr="ARE YOU SMARTER LOGO.png" id="128" name="Google Shape;128;p3"/>
          <p:cNvPicPr preferRelativeResize="0"/>
          <p:nvPr/>
        </p:nvPicPr>
        <p:blipFill rotWithShape="1">
          <a:blip r:embed="rId3">
            <a:alphaModFix/>
          </a:blip>
          <a:srcRect b="0" l="0" r="0" t="0"/>
          <a:stretch/>
        </p:blipFill>
        <p:spPr>
          <a:xfrm>
            <a:off x="7780539" y="105800"/>
            <a:ext cx="1278109" cy="665997"/>
          </a:xfrm>
          <a:prstGeom prst="rect">
            <a:avLst/>
          </a:prstGeom>
          <a:noFill/>
          <a:ln>
            <a:noFill/>
          </a:ln>
        </p:spPr>
      </p:pic>
      <p:pic>
        <p:nvPicPr>
          <p:cNvPr descr="WHITE COPYRIGHT.png" id="129" name="Google Shape;129;p3"/>
          <p:cNvPicPr preferRelativeResize="0"/>
          <p:nvPr/>
        </p:nvPicPr>
        <p:blipFill rotWithShape="1">
          <a:blip r:embed="rId4">
            <a:alphaModFix/>
          </a:blip>
          <a:srcRect b="0" l="0" r="0" t="0"/>
          <a:stretch/>
        </p:blipFill>
        <p:spPr>
          <a:xfrm>
            <a:off x="-277495" y="6084685"/>
            <a:ext cx="2834640" cy="112776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500"/>
                                        <p:tgtEl>
                                          <p:spTgt spid="10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500"/>
                                        <p:tgtEl>
                                          <p:spTgt spid="10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3"/>
                                        </p:tgtEl>
                                        <p:attrNameLst>
                                          <p:attrName>style.visibility</p:attrName>
                                        </p:attrNameLst>
                                      </p:cBhvr>
                                      <p:to>
                                        <p:strVal val="visible"/>
                                      </p:to>
                                    </p:set>
                                    <p:anim calcmode="lin" valueType="num">
                                      <p:cBhvr additive="base">
                                        <p:cTn dur="500"/>
                                        <p:tgtEl>
                                          <p:spTgt spid="11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500"/>
                                        <p:tgtEl>
                                          <p:spTgt spid="11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500"/>
                                        <p:tgtEl>
                                          <p:spTgt spid="12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grpSp>
        <p:nvGrpSpPr>
          <p:cNvPr id="134" name="Google Shape;134;p4"/>
          <p:cNvGrpSpPr/>
          <p:nvPr/>
        </p:nvGrpSpPr>
        <p:grpSpPr>
          <a:xfrm>
            <a:off x="608356" y="779057"/>
            <a:ext cx="7439005" cy="2326461"/>
            <a:chOff x="608356" y="2865735"/>
            <a:chExt cx="7439005" cy="1792871"/>
          </a:xfrm>
        </p:grpSpPr>
        <p:sp>
          <p:nvSpPr>
            <p:cNvPr id="135" name="Google Shape;135;p4"/>
            <p:cNvSpPr/>
            <p:nvPr/>
          </p:nvSpPr>
          <p:spPr>
            <a:xfrm>
              <a:off x="608356" y="2865735"/>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136" name="Google Shape;136;p4"/>
            <p:cNvSpPr txBox="1"/>
            <p:nvPr/>
          </p:nvSpPr>
          <p:spPr>
            <a:xfrm>
              <a:off x="885850" y="3160051"/>
              <a:ext cx="6851997" cy="1209647"/>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EFF2EC"/>
                  </a:solidFill>
                  <a:latin typeface="Arial"/>
                  <a:ea typeface="Arial"/>
                  <a:cs typeface="Arial"/>
                  <a:sym typeface="Arial"/>
                </a:rPr>
                <a:t>What causes the changes that happen in the body during puberty?</a:t>
              </a:r>
              <a:endParaRPr b="1" sz="3200">
                <a:solidFill>
                  <a:srgbClr val="EFF2EC"/>
                </a:solidFill>
                <a:latin typeface="Arial"/>
                <a:ea typeface="Arial"/>
                <a:cs typeface="Arial"/>
                <a:sym typeface="Arial"/>
              </a:endParaRPr>
            </a:p>
          </p:txBody>
        </p:sp>
      </p:grpSp>
      <p:grpSp>
        <p:nvGrpSpPr>
          <p:cNvPr id="137" name="Google Shape;137;p4"/>
          <p:cNvGrpSpPr/>
          <p:nvPr/>
        </p:nvGrpSpPr>
        <p:grpSpPr>
          <a:xfrm>
            <a:off x="0" y="3610089"/>
            <a:ext cx="4365213" cy="993739"/>
            <a:chOff x="0" y="3076489"/>
            <a:chExt cx="4365213" cy="993739"/>
          </a:xfrm>
        </p:grpSpPr>
        <p:cxnSp>
          <p:nvCxnSpPr>
            <p:cNvPr id="138" name="Google Shape;138;p4"/>
            <p:cNvCxnSpPr/>
            <p:nvPr/>
          </p:nvCxnSpPr>
          <p:spPr>
            <a:xfrm rot="10800000">
              <a:off x="0" y="3575072"/>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139" name="Google Shape;139;p4"/>
            <p:cNvGrpSpPr/>
            <p:nvPr/>
          </p:nvGrpSpPr>
          <p:grpSpPr>
            <a:xfrm>
              <a:off x="451242" y="3076489"/>
              <a:ext cx="3913971" cy="993739"/>
              <a:chOff x="608356" y="2454527"/>
              <a:chExt cx="7439005" cy="1792871"/>
            </a:xfrm>
          </p:grpSpPr>
          <p:sp>
            <p:nvSpPr>
              <p:cNvPr id="140" name="Google Shape;140;p4"/>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141" name="Google Shape;141;p4"/>
              <p:cNvSpPr txBox="1"/>
              <p:nvPr/>
            </p:nvSpPr>
            <p:spPr>
              <a:xfrm>
                <a:off x="885850" y="2902864"/>
                <a:ext cx="6851998" cy="832921"/>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A. Your height</a:t>
                </a:r>
                <a:endParaRPr b="1" sz="2400">
                  <a:solidFill>
                    <a:srgbClr val="EFF2EC"/>
                  </a:solidFill>
                  <a:latin typeface="Arial"/>
                  <a:ea typeface="Arial"/>
                  <a:cs typeface="Arial"/>
                  <a:sym typeface="Arial"/>
                </a:endParaRPr>
              </a:p>
            </p:txBody>
          </p:sp>
        </p:grpSp>
      </p:grpSp>
      <p:grpSp>
        <p:nvGrpSpPr>
          <p:cNvPr id="142" name="Google Shape;142;p4"/>
          <p:cNvGrpSpPr/>
          <p:nvPr/>
        </p:nvGrpSpPr>
        <p:grpSpPr>
          <a:xfrm>
            <a:off x="-10448" y="5477662"/>
            <a:ext cx="4365213" cy="993739"/>
            <a:chOff x="0" y="3076489"/>
            <a:chExt cx="4365213" cy="993739"/>
          </a:xfrm>
        </p:grpSpPr>
        <p:cxnSp>
          <p:nvCxnSpPr>
            <p:cNvPr id="143" name="Google Shape;143;p4"/>
            <p:cNvCxnSpPr/>
            <p:nvPr/>
          </p:nvCxnSpPr>
          <p:spPr>
            <a:xfrm rot="10800000">
              <a:off x="0" y="3575072"/>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144" name="Google Shape;144;p4"/>
            <p:cNvGrpSpPr/>
            <p:nvPr/>
          </p:nvGrpSpPr>
          <p:grpSpPr>
            <a:xfrm>
              <a:off x="451242" y="3076489"/>
              <a:ext cx="3913971" cy="993739"/>
              <a:chOff x="608356" y="2454527"/>
              <a:chExt cx="7439005" cy="1792871"/>
            </a:xfrm>
          </p:grpSpPr>
          <p:sp>
            <p:nvSpPr>
              <p:cNvPr id="145" name="Google Shape;145;p4"/>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146" name="Google Shape;146;p4"/>
              <p:cNvSpPr txBox="1"/>
              <p:nvPr/>
            </p:nvSpPr>
            <p:spPr>
              <a:xfrm>
                <a:off x="885850" y="2941372"/>
                <a:ext cx="6851998" cy="832921"/>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B. Your age</a:t>
                </a:r>
                <a:endParaRPr b="1" sz="2400">
                  <a:solidFill>
                    <a:srgbClr val="EFF2EC"/>
                  </a:solidFill>
                  <a:latin typeface="Arial"/>
                  <a:ea typeface="Arial"/>
                  <a:cs typeface="Arial"/>
                  <a:sym typeface="Arial"/>
                </a:endParaRPr>
              </a:p>
            </p:txBody>
          </p:sp>
        </p:grpSp>
      </p:grpSp>
      <p:grpSp>
        <p:nvGrpSpPr>
          <p:cNvPr id="147" name="Google Shape;147;p4"/>
          <p:cNvGrpSpPr/>
          <p:nvPr/>
        </p:nvGrpSpPr>
        <p:grpSpPr>
          <a:xfrm>
            <a:off x="4749592" y="3613081"/>
            <a:ext cx="4365213" cy="993739"/>
            <a:chOff x="451242" y="3076489"/>
            <a:chExt cx="4365213" cy="993739"/>
          </a:xfrm>
        </p:grpSpPr>
        <p:cxnSp>
          <p:nvCxnSpPr>
            <p:cNvPr id="148" name="Google Shape;148;p4"/>
            <p:cNvCxnSpPr/>
            <p:nvPr/>
          </p:nvCxnSpPr>
          <p:spPr>
            <a:xfrm rot="10800000">
              <a:off x="4365213" y="3578064"/>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149" name="Google Shape;149;p4"/>
            <p:cNvGrpSpPr/>
            <p:nvPr/>
          </p:nvGrpSpPr>
          <p:grpSpPr>
            <a:xfrm>
              <a:off x="451242" y="3076489"/>
              <a:ext cx="3913971" cy="993739"/>
              <a:chOff x="608356" y="2454527"/>
              <a:chExt cx="7439005" cy="1792871"/>
            </a:xfrm>
          </p:grpSpPr>
          <p:sp>
            <p:nvSpPr>
              <p:cNvPr id="150" name="Google Shape;150;p4"/>
              <p:cNvSpPr/>
              <p:nvPr/>
            </p:nvSpPr>
            <p:spPr>
              <a:xfrm>
                <a:off x="608356" y="2454527"/>
                <a:ext cx="7439005" cy="1792871"/>
              </a:xfrm>
              <a:prstGeom prst="snip2DiagRect">
                <a:avLst>
                  <a:gd fmla="val 0" name="adj1"/>
                  <a:gd fmla="val 16667" name="adj2"/>
                </a:avLst>
              </a:prstGeom>
              <a:solidFill>
                <a:srgbClr val="00FF08"/>
              </a:soli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151" name="Google Shape;151;p4"/>
              <p:cNvSpPr txBox="1"/>
              <p:nvPr/>
            </p:nvSpPr>
            <p:spPr>
              <a:xfrm>
                <a:off x="885850" y="2922118"/>
                <a:ext cx="6851998" cy="832921"/>
              </a:xfrm>
              <a:prstGeom prst="rect">
                <a:avLst/>
              </a:prstGeom>
              <a:solidFill>
                <a:srgbClr val="00FF08"/>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C. Your hormones</a:t>
                </a:r>
                <a:endParaRPr b="1" sz="2400">
                  <a:solidFill>
                    <a:srgbClr val="EFF2EC"/>
                  </a:solidFill>
                  <a:latin typeface="Arial"/>
                  <a:ea typeface="Arial"/>
                  <a:cs typeface="Arial"/>
                  <a:sym typeface="Arial"/>
                </a:endParaRPr>
              </a:p>
            </p:txBody>
          </p:sp>
        </p:grpSp>
      </p:grpSp>
      <p:grpSp>
        <p:nvGrpSpPr>
          <p:cNvPr id="152" name="Google Shape;152;p4"/>
          <p:cNvGrpSpPr/>
          <p:nvPr/>
        </p:nvGrpSpPr>
        <p:grpSpPr>
          <a:xfrm>
            <a:off x="4741897" y="5490047"/>
            <a:ext cx="4365213" cy="993739"/>
            <a:chOff x="451242" y="3076489"/>
            <a:chExt cx="4365213" cy="993739"/>
          </a:xfrm>
        </p:grpSpPr>
        <p:cxnSp>
          <p:nvCxnSpPr>
            <p:cNvPr id="153" name="Google Shape;153;p4"/>
            <p:cNvCxnSpPr/>
            <p:nvPr/>
          </p:nvCxnSpPr>
          <p:spPr>
            <a:xfrm rot="10800000">
              <a:off x="4365213" y="3578064"/>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154" name="Google Shape;154;p4"/>
            <p:cNvGrpSpPr/>
            <p:nvPr/>
          </p:nvGrpSpPr>
          <p:grpSpPr>
            <a:xfrm>
              <a:off x="451242" y="3076489"/>
              <a:ext cx="3913971" cy="993739"/>
              <a:chOff x="608356" y="2454527"/>
              <a:chExt cx="7439005" cy="1792871"/>
            </a:xfrm>
          </p:grpSpPr>
          <p:sp>
            <p:nvSpPr>
              <p:cNvPr id="155" name="Google Shape;155;p4"/>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156" name="Google Shape;156;p4"/>
              <p:cNvSpPr txBox="1"/>
              <p:nvPr/>
            </p:nvSpPr>
            <p:spPr>
              <a:xfrm>
                <a:off x="885850" y="2614053"/>
                <a:ext cx="6851998" cy="1499257"/>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D. Your chocolate intake</a:t>
                </a:r>
                <a:endParaRPr b="1" sz="2400">
                  <a:solidFill>
                    <a:srgbClr val="EFF2EC"/>
                  </a:solidFill>
                  <a:latin typeface="Arial"/>
                  <a:ea typeface="Arial"/>
                  <a:cs typeface="Arial"/>
                  <a:sym typeface="Arial"/>
                </a:endParaRPr>
              </a:p>
            </p:txBody>
          </p:sp>
        </p:grpSp>
      </p:grpSp>
      <p:pic>
        <p:nvPicPr>
          <p:cNvPr descr="ARE YOU SMARTER LOGO.png" id="157" name="Google Shape;157;p4"/>
          <p:cNvPicPr preferRelativeResize="0"/>
          <p:nvPr/>
        </p:nvPicPr>
        <p:blipFill rotWithShape="1">
          <a:blip r:embed="rId3">
            <a:alphaModFix/>
          </a:blip>
          <a:srcRect b="0" l="0" r="0" t="0"/>
          <a:stretch/>
        </p:blipFill>
        <p:spPr>
          <a:xfrm>
            <a:off x="7780539" y="105800"/>
            <a:ext cx="1278109" cy="665997"/>
          </a:xfrm>
          <a:prstGeom prst="rect">
            <a:avLst/>
          </a:prstGeom>
          <a:noFill/>
          <a:ln>
            <a:noFill/>
          </a:ln>
        </p:spPr>
      </p:pic>
      <p:pic>
        <p:nvPicPr>
          <p:cNvPr descr="WHITE COPYRIGHT.png" id="158" name="Google Shape;158;p4"/>
          <p:cNvPicPr preferRelativeResize="0"/>
          <p:nvPr/>
        </p:nvPicPr>
        <p:blipFill rotWithShape="1">
          <a:blip r:embed="rId4">
            <a:alphaModFix/>
          </a:blip>
          <a:srcRect b="0" l="0" r="0" t="0"/>
          <a:stretch/>
        </p:blipFill>
        <p:spPr>
          <a:xfrm>
            <a:off x="-277495" y="6084685"/>
            <a:ext cx="2834640" cy="11277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5"/>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ctr">
              <a:spcBef>
                <a:spcPts val="0"/>
              </a:spcBef>
              <a:spcAft>
                <a:spcPts val="0"/>
              </a:spcAft>
              <a:buClr>
                <a:srgbClr val="EFF2EC"/>
              </a:buClr>
              <a:buSzPts val="4600"/>
              <a:buFont typeface="Arial"/>
              <a:buNone/>
            </a:pPr>
            <a:r>
              <a:rPr b="1" lang="en-US">
                <a:solidFill>
                  <a:srgbClr val="EFF2EC"/>
                </a:solidFill>
                <a:latin typeface="Arial"/>
                <a:ea typeface="Arial"/>
                <a:cs typeface="Arial"/>
                <a:sym typeface="Arial"/>
              </a:rPr>
              <a:t>Trigger Hormones</a:t>
            </a:r>
            <a:endParaRPr b="1">
              <a:solidFill>
                <a:srgbClr val="EFF2EC"/>
              </a:solidFill>
              <a:latin typeface="Arial"/>
              <a:ea typeface="Arial"/>
              <a:cs typeface="Arial"/>
              <a:sym typeface="Arial"/>
            </a:endParaRPr>
          </a:p>
        </p:txBody>
      </p:sp>
      <p:sp>
        <p:nvSpPr>
          <p:cNvPr id="164" name="Google Shape;164;p5"/>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rmAutofit/>
          </a:bodyPr>
          <a:lstStyle/>
          <a:p>
            <a:pPr indent="-384047" lvl="0" marL="420624" rtl="0" algn="l">
              <a:spcBef>
                <a:spcPts val="0"/>
              </a:spcBef>
              <a:spcAft>
                <a:spcPts val="0"/>
              </a:spcAft>
              <a:buSzPts val="1920"/>
              <a:buChar char="⦿"/>
            </a:pPr>
            <a:r>
              <a:rPr lang="en-US" sz="2400">
                <a:solidFill>
                  <a:srgbClr val="EFF2EC"/>
                </a:solidFill>
                <a:latin typeface="Open Sans"/>
                <a:ea typeface="Open Sans"/>
                <a:cs typeface="Open Sans"/>
                <a:sym typeface="Open Sans"/>
              </a:rPr>
              <a:t>All the changes that happen during puberty are caused by hormones. A part of your brain, about the size of a grape, called the hypothalmus, is responsible for producing the hormone that triggers puberty and the production of more new hormones, which are responsible for the main physical changes to your body.</a:t>
            </a:r>
            <a:endParaRPr/>
          </a:p>
          <a:p>
            <a:pPr indent="0" lvl="0" marL="36576" rtl="0" algn="l">
              <a:spcBef>
                <a:spcPts val="480"/>
              </a:spcBef>
              <a:spcAft>
                <a:spcPts val="0"/>
              </a:spcAft>
              <a:buSzPts val="1920"/>
              <a:buNone/>
            </a:pPr>
            <a:r>
              <a:t/>
            </a:r>
            <a:endParaRPr sz="2400">
              <a:solidFill>
                <a:srgbClr val="EFF2EC"/>
              </a:solidFill>
            </a:endParaRPr>
          </a:p>
        </p:txBody>
      </p:sp>
      <p:pic>
        <p:nvPicPr>
          <p:cNvPr descr="HYPOTHALMUS.png" id="165" name="Google Shape;165;p5"/>
          <p:cNvPicPr preferRelativeResize="0"/>
          <p:nvPr/>
        </p:nvPicPr>
        <p:blipFill rotWithShape="1">
          <a:blip r:embed="rId3">
            <a:alphaModFix/>
          </a:blip>
          <a:srcRect b="0" l="0" r="0" t="0"/>
          <a:stretch/>
        </p:blipFill>
        <p:spPr>
          <a:xfrm>
            <a:off x="2764279" y="4127381"/>
            <a:ext cx="2881680" cy="2161260"/>
          </a:xfrm>
          <a:prstGeom prst="rect">
            <a:avLst/>
          </a:prstGeom>
          <a:noFill/>
          <a:ln>
            <a:noFill/>
          </a:ln>
        </p:spPr>
      </p:pic>
      <p:cxnSp>
        <p:nvCxnSpPr>
          <p:cNvPr id="166" name="Google Shape;166;p5"/>
          <p:cNvCxnSpPr/>
          <p:nvPr/>
        </p:nvCxnSpPr>
        <p:spPr>
          <a:xfrm flipH="1" rot="10800000">
            <a:off x="4439923" y="4620913"/>
            <a:ext cx="1803719" cy="811061"/>
          </a:xfrm>
          <a:prstGeom prst="straightConnector1">
            <a:avLst/>
          </a:prstGeom>
          <a:noFill/>
          <a:ln cap="flat" cmpd="sng" w="19050">
            <a:solidFill>
              <a:schemeClr val="accent1"/>
            </a:solidFill>
            <a:prstDash val="solid"/>
            <a:round/>
            <a:headEnd len="sm" w="sm" type="none"/>
            <a:tailEnd len="sm" w="sm" type="none"/>
          </a:ln>
        </p:spPr>
      </p:cxnSp>
      <p:sp>
        <p:nvSpPr>
          <p:cNvPr id="167" name="Google Shape;167;p5"/>
          <p:cNvSpPr txBox="1"/>
          <p:nvPr/>
        </p:nvSpPr>
        <p:spPr>
          <a:xfrm>
            <a:off x="6211623" y="4290084"/>
            <a:ext cx="230534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EFF2EC"/>
                </a:solidFill>
                <a:latin typeface="Arial"/>
                <a:ea typeface="Arial"/>
                <a:cs typeface="Arial"/>
                <a:sym typeface="Arial"/>
              </a:rPr>
              <a:t>Hypothalmus</a:t>
            </a:r>
            <a:endParaRPr sz="2000">
              <a:solidFill>
                <a:srgbClr val="EFF2EC"/>
              </a:solidFill>
              <a:latin typeface="Arial"/>
              <a:ea typeface="Arial"/>
              <a:cs typeface="Arial"/>
              <a:sym typeface="Arial"/>
            </a:endParaRPr>
          </a:p>
        </p:txBody>
      </p:sp>
      <p:pic>
        <p:nvPicPr>
          <p:cNvPr descr="ARE YOU SMARTER LOGO.png" id="168" name="Google Shape;168;p5"/>
          <p:cNvPicPr preferRelativeResize="0"/>
          <p:nvPr/>
        </p:nvPicPr>
        <p:blipFill rotWithShape="1">
          <a:blip r:embed="rId4">
            <a:alphaModFix/>
          </a:blip>
          <a:srcRect b="0" l="0" r="0" t="0"/>
          <a:stretch/>
        </p:blipFill>
        <p:spPr>
          <a:xfrm>
            <a:off x="7780539" y="105800"/>
            <a:ext cx="1278109" cy="665997"/>
          </a:xfrm>
          <a:prstGeom prst="rect">
            <a:avLst/>
          </a:prstGeom>
          <a:noFill/>
          <a:ln>
            <a:noFill/>
          </a:ln>
        </p:spPr>
      </p:pic>
      <p:pic>
        <p:nvPicPr>
          <p:cNvPr descr="WHITE COPYRIGHT.png" id="169" name="Google Shape;169;p5"/>
          <p:cNvPicPr preferRelativeResize="0"/>
          <p:nvPr/>
        </p:nvPicPr>
        <p:blipFill rotWithShape="1">
          <a:blip r:embed="rId5">
            <a:alphaModFix/>
          </a:blip>
          <a:srcRect b="0" l="0" r="0" t="0"/>
          <a:stretch/>
        </p:blipFill>
        <p:spPr>
          <a:xfrm>
            <a:off x="-277495" y="6084685"/>
            <a:ext cx="2834640" cy="1127760"/>
          </a:xfrm>
          <a:prstGeom prst="rect">
            <a:avLst/>
          </a:prstGeom>
          <a:noFill/>
          <a:ln>
            <a:noFill/>
          </a:ln>
        </p:spPr>
      </p:pic>
    </p:spTree>
  </p:cSld>
  <p:clrMapOvr>
    <a:masterClrMapping/>
  </p:clrMapOvr>
  <mc:AlternateContent>
    <mc:Choice Requires="p14">
      <p:transition spd="slow" p14:dur="1400">
        <p14:rippl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grpSp>
        <p:nvGrpSpPr>
          <p:cNvPr id="174" name="Google Shape;174;p6"/>
          <p:cNvGrpSpPr/>
          <p:nvPr/>
        </p:nvGrpSpPr>
        <p:grpSpPr>
          <a:xfrm>
            <a:off x="608356" y="2454527"/>
            <a:ext cx="7439005" cy="1792871"/>
            <a:chOff x="608356" y="2454527"/>
            <a:chExt cx="7439005" cy="1792871"/>
          </a:xfrm>
        </p:grpSpPr>
        <p:sp>
          <p:nvSpPr>
            <p:cNvPr id="175" name="Google Shape;175;p6"/>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6" name="Google Shape;176;p6"/>
            <p:cNvSpPr txBox="1"/>
            <p:nvPr/>
          </p:nvSpPr>
          <p:spPr>
            <a:xfrm>
              <a:off x="885850" y="2518555"/>
              <a:ext cx="6851997" cy="156966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600">
                  <a:solidFill>
                    <a:srgbClr val="EFF2EC"/>
                  </a:solidFill>
                  <a:latin typeface="Arial"/>
                  <a:ea typeface="Arial"/>
                  <a:cs typeface="Arial"/>
                  <a:sym typeface="Arial"/>
                </a:rPr>
                <a:t>Question 2</a:t>
              </a:r>
              <a:endParaRPr b="1" sz="9600">
                <a:solidFill>
                  <a:srgbClr val="EFF2EC"/>
                </a:solidFill>
                <a:latin typeface="Arial"/>
                <a:ea typeface="Arial"/>
                <a:cs typeface="Arial"/>
                <a:sym typeface="Arial"/>
              </a:endParaRPr>
            </a:p>
          </p:txBody>
        </p:sp>
      </p:grpSp>
      <p:pic>
        <p:nvPicPr>
          <p:cNvPr descr="ARE YOU SMARTER LOGO.png" id="177" name="Google Shape;177;p6"/>
          <p:cNvPicPr preferRelativeResize="0"/>
          <p:nvPr/>
        </p:nvPicPr>
        <p:blipFill rotWithShape="1">
          <a:blip r:embed="rId3">
            <a:alphaModFix/>
          </a:blip>
          <a:srcRect b="0" l="0" r="0" t="0"/>
          <a:stretch/>
        </p:blipFill>
        <p:spPr>
          <a:xfrm>
            <a:off x="7780539" y="105800"/>
            <a:ext cx="1278109" cy="665997"/>
          </a:xfrm>
          <a:prstGeom prst="rect">
            <a:avLst/>
          </a:prstGeom>
          <a:noFill/>
          <a:ln>
            <a:noFill/>
          </a:ln>
        </p:spPr>
      </p:pic>
      <p:pic>
        <p:nvPicPr>
          <p:cNvPr descr="WHITE COPYRIGHT.png" id="178" name="Google Shape;178;p6"/>
          <p:cNvPicPr preferRelativeResize="0"/>
          <p:nvPr/>
        </p:nvPicPr>
        <p:blipFill rotWithShape="1">
          <a:blip r:embed="rId4">
            <a:alphaModFix/>
          </a:blip>
          <a:srcRect b="0" l="0" r="0" t="0"/>
          <a:stretch/>
        </p:blipFill>
        <p:spPr>
          <a:xfrm>
            <a:off x="-277495" y="6084685"/>
            <a:ext cx="2834640" cy="112776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500"/>
                                        <p:tgtEl>
                                          <p:spTgt spid="17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grpSp>
        <p:nvGrpSpPr>
          <p:cNvPr id="183" name="Google Shape;183;p7"/>
          <p:cNvGrpSpPr/>
          <p:nvPr/>
        </p:nvGrpSpPr>
        <p:grpSpPr>
          <a:xfrm>
            <a:off x="608356" y="779054"/>
            <a:ext cx="7439005" cy="2326463"/>
            <a:chOff x="608356" y="2454527"/>
            <a:chExt cx="7439005" cy="1792871"/>
          </a:xfrm>
        </p:grpSpPr>
        <p:sp>
          <p:nvSpPr>
            <p:cNvPr id="184" name="Google Shape;184;p7"/>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185" name="Google Shape;185;p7"/>
            <p:cNvSpPr txBox="1"/>
            <p:nvPr/>
          </p:nvSpPr>
          <p:spPr>
            <a:xfrm>
              <a:off x="885850" y="2937998"/>
              <a:ext cx="6851997" cy="83015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EFF2EC"/>
                  </a:solidFill>
                  <a:latin typeface="Arial"/>
                  <a:ea typeface="Arial"/>
                  <a:cs typeface="Arial"/>
                  <a:sym typeface="Arial"/>
                </a:rPr>
                <a:t>Testosterone is the main male hormone produced in the…</a:t>
              </a:r>
              <a:endParaRPr b="1" sz="3200">
                <a:solidFill>
                  <a:srgbClr val="EFF2EC"/>
                </a:solidFill>
                <a:latin typeface="Arial"/>
                <a:ea typeface="Arial"/>
                <a:cs typeface="Arial"/>
                <a:sym typeface="Arial"/>
              </a:endParaRPr>
            </a:p>
          </p:txBody>
        </p:sp>
      </p:grpSp>
      <p:grpSp>
        <p:nvGrpSpPr>
          <p:cNvPr id="186" name="Google Shape;186;p7"/>
          <p:cNvGrpSpPr/>
          <p:nvPr/>
        </p:nvGrpSpPr>
        <p:grpSpPr>
          <a:xfrm>
            <a:off x="0" y="3610089"/>
            <a:ext cx="4365213" cy="993739"/>
            <a:chOff x="0" y="3076489"/>
            <a:chExt cx="4365213" cy="993739"/>
          </a:xfrm>
        </p:grpSpPr>
        <p:cxnSp>
          <p:nvCxnSpPr>
            <p:cNvPr id="187" name="Google Shape;187;p7"/>
            <p:cNvCxnSpPr/>
            <p:nvPr/>
          </p:nvCxnSpPr>
          <p:spPr>
            <a:xfrm rot="10800000">
              <a:off x="0" y="3575072"/>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188" name="Google Shape;188;p7"/>
            <p:cNvGrpSpPr/>
            <p:nvPr/>
          </p:nvGrpSpPr>
          <p:grpSpPr>
            <a:xfrm>
              <a:off x="451242" y="3076489"/>
              <a:ext cx="3913971" cy="993739"/>
              <a:chOff x="608356" y="2454527"/>
              <a:chExt cx="7439005" cy="1792871"/>
            </a:xfrm>
          </p:grpSpPr>
          <p:sp>
            <p:nvSpPr>
              <p:cNvPr id="189" name="Google Shape;189;p7"/>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190" name="Google Shape;190;p7"/>
              <p:cNvSpPr txBox="1"/>
              <p:nvPr/>
            </p:nvSpPr>
            <p:spPr>
              <a:xfrm>
                <a:off x="885850" y="2902864"/>
                <a:ext cx="6851998" cy="832921"/>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A. Testicles</a:t>
                </a:r>
                <a:endParaRPr b="1" sz="2400">
                  <a:solidFill>
                    <a:srgbClr val="EFF2EC"/>
                  </a:solidFill>
                  <a:latin typeface="Arial"/>
                  <a:ea typeface="Arial"/>
                  <a:cs typeface="Arial"/>
                  <a:sym typeface="Arial"/>
                </a:endParaRPr>
              </a:p>
            </p:txBody>
          </p:sp>
        </p:grpSp>
      </p:grpSp>
      <p:grpSp>
        <p:nvGrpSpPr>
          <p:cNvPr id="191" name="Google Shape;191;p7"/>
          <p:cNvGrpSpPr/>
          <p:nvPr/>
        </p:nvGrpSpPr>
        <p:grpSpPr>
          <a:xfrm>
            <a:off x="-10448" y="5477662"/>
            <a:ext cx="4365213" cy="993739"/>
            <a:chOff x="0" y="3076489"/>
            <a:chExt cx="4365213" cy="993739"/>
          </a:xfrm>
        </p:grpSpPr>
        <p:cxnSp>
          <p:nvCxnSpPr>
            <p:cNvPr id="192" name="Google Shape;192;p7"/>
            <p:cNvCxnSpPr/>
            <p:nvPr/>
          </p:nvCxnSpPr>
          <p:spPr>
            <a:xfrm rot="10800000">
              <a:off x="0" y="3575072"/>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193" name="Google Shape;193;p7"/>
            <p:cNvGrpSpPr/>
            <p:nvPr/>
          </p:nvGrpSpPr>
          <p:grpSpPr>
            <a:xfrm>
              <a:off x="451242" y="3076489"/>
              <a:ext cx="3913971" cy="993739"/>
              <a:chOff x="608356" y="2454527"/>
              <a:chExt cx="7439005" cy="1792871"/>
            </a:xfrm>
          </p:grpSpPr>
          <p:sp>
            <p:nvSpPr>
              <p:cNvPr id="194" name="Google Shape;194;p7"/>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195" name="Google Shape;195;p7"/>
              <p:cNvSpPr txBox="1"/>
              <p:nvPr/>
            </p:nvSpPr>
            <p:spPr>
              <a:xfrm>
                <a:off x="885850" y="2941372"/>
                <a:ext cx="6851998" cy="832921"/>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B. Stomach</a:t>
                </a:r>
                <a:endParaRPr b="1" sz="2400">
                  <a:solidFill>
                    <a:srgbClr val="EFF2EC"/>
                  </a:solidFill>
                  <a:latin typeface="Arial"/>
                  <a:ea typeface="Arial"/>
                  <a:cs typeface="Arial"/>
                  <a:sym typeface="Arial"/>
                </a:endParaRPr>
              </a:p>
            </p:txBody>
          </p:sp>
        </p:grpSp>
      </p:grpSp>
      <p:grpSp>
        <p:nvGrpSpPr>
          <p:cNvPr id="196" name="Google Shape;196;p7"/>
          <p:cNvGrpSpPr/>
          <p:nvPr/>
        </p:nvGrpSpPr>
        <p:grpSpPr>
          <a:xfrm>
            <a:off x="4749592" y="3613081"/>
            <a:ext cx="4365213" cy="993739"/>
            <a:chOff x="451242" y="3076489"/>
            <a:chExt cx="4365213" cy="993739"/>
          </a:xfrm>
        </p:grpSpPr>
        <p:cxnSp>
          <p:nvCxnSpPr>
            <p:cNvPr id="197" name="Google Shape;197;p7"/>
            <p:cNvCxnSpPr/>
            <p:nvPr/>
          </p:nvCxnSpPr>
          <p:spPr>
            <a:xfrm rot="10800000">
              <a:off x="4365213" y="3578064"/>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198" name="Google Shape;198;p7"/>
            <p:cNvGrpSpPr/>
            <p:nvPr/>
          </p:nvGrpSpPr>
          <p:grpSpPr>
            <a:xfrm>
              <a:off x="451242" y="3076489"/>
              <a:ext cx="3913971" cy="993739"/>
              <a:chOff x="608356" y="2454527"/>
              <a:chExt cx="7439005" cy="1792871"/>
            </a:xfrm>
          </p:grpSpPr>
          <p:sp>
            <p:nvSpPr>
              <p:cNvPr id="199" name="Google Shape;199;p7"/>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200" name="Google Shape;200;p7"/>
              <p:cNvSpPr txBox="1"/>
              <p:nvPr/>
            </p:nvSpPr>
            <p:spPr>
              <a:xfrm>
                <a:off x="885850" y="2922118"/>
                <a:ext cx="6851998" cy="832921"/>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C. Kidneys</a:t>
                </a:r>
                <a:endParaRPr b="1" sz="2400">
                  <a:solidFill>
                    <a:srgbClr val="EFF2EC"/>
                  </a:solidFill>
                  <a:latin typeface="Arial"/>
                  <a:ea typeface="Arial"/>
                  <a:cs typeface="Arial"/>
                  <a:sym typeface="Arial"/>
                </a:endParaRPr>
              </a:p>
            </p:txBody>
          </p:sp>
        </p:grpSp>
      </p:grpSp>
      <p:grpSp>
        <p:nvGrpSpPr>
          <p:cNvPr id="201" name="Google Shape;201;p7"/>
          <p:cNvGrpSpPr/>
          <p:nvPr/>
        </p:nvGrpSpPr>
        <p:grpSpPr>
          <a:xfrm>
            <a:off x="4741897" y="5490047"/>
            <a:ext cx="4365213" cy="993739"/>
            <a:chOff x="451242" y="3076489"/>
            <a:chExt cx="4365213" cy="993739"/>
          </a:xfrm>
        </p:grpSpPr>
        <p:cxnSp>
          <p:nvCxnSpPr>
            <p:cNvPr id="202" name="Google Shape;202;p7"/>
            <p:cNvCxnSpPr/>
            <p:nvPr/>
          </p:nvCxnSpPr>
          <p:spPr>
            <a:xfrm rot="10800000">
              <a:off x="4365213" y="3578064"/>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203" name="Google Shape;203;p7"/>
            <p:cNvGrpSpPr/>
            <p:nvPr/>
          </p:nvGrpSpPr>
          <p:grpSpPr>
            <a:xfrm>
              <a:off x="451242" y="3076489"/>
              <a:ext cx="3913971" cy="993739"/>
              <a:chOff x="608356" y="2454527"/>
              <a:chExt cx="7439005" cy="1792871"/>
            </a:xfrm>
          </p:grpSpPr>
          <p:sp>
            <p:nvSpPr>
              <p:cNvPr id="204" name="Google Shape;204;p7"/>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205" name="Google Shape;205;p7"/>
              <p:cNvSpPr txBox="1"/>
              <p:nvPr/>
            </p:nvSpPr>
            <p:spPr>
              <a:xfrm>
                <a:off x="885850" y="2922118"/>
                <a:ext cx="6851998" cy="832921"/>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D. Brain</a:t>
                </a:r>
                <a:endParaRPr b="1" sz="2400">
                  <a:solidFill>
                    <a:srgbClr val="EFF2EC"/>
                  </a:solidFill>
                  <a:latin typeface="Arial"/>
                  <a:ea typeface="Arial"/>
                  <a:cs typeface="Arial"/>
                  <a:sym typeface="Arial"/>
                </a:endParaRPr>
              </a:p>
            </p:txBody>
          </p:sp>
        </p:grpSp>
      </p:grpSp>
      <p:pic>
        <p:nvPicPr>
          <p:cNvPr descr="ARE YOU SMARTER LOGO.png" id="206" name="Google Shape;206;p7"/>
          <p:cNvPicPr preferRelativeResize="0"/>
          <p:nvPr/>
        </p:nvPicPr>
        <p:blipFill rotWithShape="1">
          <a:blip r:embed="rId3">
            <a:alphaModFix/>
          </a:blip>
          <a:srcRect b="0" l="0" r="0" t="0"/>
          <a:stretch/>
        </p:blipFill>
        <p:spPr>
          <a:xfrm>
            <a:off x="7780539" y="105800"/>
            <a:ext cx="1278109" cy="665997"/>
          </a:xfrm>
          <a:prstGeom prst="rect">
            <a:avLst/>
          </a:prstGeom>
          <a:noFill/>
          <a:ln>
            <a:noFill/>
          </a:ln>
        </p:spPr>
      </p:pic>
      <p:pic>
        <p:nvPicPr>
          <p:cNvPr descr="WHITE COPYRIGHT.png" id="207" name="Google Shape;207;p7"/>
          <p:cNvPicPr preferRelativeResize="0"/>
          <p:nvPr/>
        </p:nvPicPr>
        <p:blipFill rotWithShape="1">
          <a:blip r:embed="rId4">
            <a:alphaModFix/>
          </a:blip>
          <a:srcRect b="0" l="0" r="0" t="0"/>
          <a:stretch/>
        </p:blipFill>
        <p:spPr>
          <a:xfrm>
            <a:off x="-277495" y="6084685"/>
            <a:ext cx="2834640" cy="112776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3"/>
                                        </p:tgtEl>
                                        <p:attrNameLst>
                                          <p:attrName>style.visibility</p:attrName>
                                        </p:attrNameLst>
                                      </p:cBhvr>
                                      <p:to>
                                        <p:strVal val="visible"/>
                                      </p:to>
                                    </p:set>
                                    <p:anim calcmode="lin" valueType="num">
                                      <p:cBhvr additive="base">
                                        <p:cTn dur="500"/>
                                        <p:tgtEl>
                                          <p:spTgt spid="18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6"/>
                                        </p:tgtEl>
                                        <p:attrNameLst>
                                          <p:attrName>style.visibility</p:attrName>
                                        </p:attrNameLst>
                                      </p:cBhvr>
                                      <p:to>
                                        <p:strVal val="visible"/>
                                      </p:to>
                                    </p:set>
                                    <p:anim calcmode="lin" valueType="num">
                                      <p:cBhvr additive="base">
                                        <p:cTn dur="500"/>
                                        <p:tgtEl>
                                          <p:spTgt spid="18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91"/>
                                        </p:tgtEl>
                                        <p:attrNameLst>
                                          <p:attrName>style.visibility</p:attrName>
                                        </p:attrNameLst>
                                      </p:cBhvr>
                                      <p:to>
                                        <p:strVal val="visible"/>
                                      </p:to>
                                    </p:set>
                                    <p:anim calcmode="lin" valueType="num">
                                      <p:cBhvr additive="base">
                                        <p:cTn dur="500"/>
                                        <p:tgtEl>
                                          <p:spTgt spid="19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96"/>
                                        </p:tgtEl>
                                        <p:attrNameLst>
                                          <p:attrName>style.visibility</p:attrName>
                                        </p:attrNameLst>
                                      </p:cBhvr>
                                      <p:to>
                                        <p:strVal val="visible"/>
                                      </p:to>
                                    </p:set>
                                    <p:anim calcmode="lin" valueType="num">
                                      <p:cBhvr additive="base">
                                        <p:cTn dur="500"/>
                                        <p:tgtEl>
                                          <p:spTgt spid="19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01"/>
                                        </p:tgtEl>
                                        <p:attrNameLst>
                                          <p:attrName>style.visibility</p:attrName>
                                        </p:attrNameLst>
                                      </p:cBhvr>
                                      <p:to>
                                        <p:strVal val="visible"/>
                                      </p:to>
                                    </p:set>
                                    <p:anim calcmode="lin" valueType="num">
                                      <p:cBhvr additive="base">
                                        <p:cTn dur="500"/>
                                        <p:tgtEl>
                                          <p:spTgt spid="20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grpSp>
        <p:nvGrpSpPr>
          <p:cNvPr id="212" name="Google Shape;212;p8"/>
          <p:cNvGrpSpPr/>
          <p:nvPr/>
        </p:nvGrpSpPr>
        <p:grpSpPr>
          <a:xfrm>
            <a:off x="608356" y="779054"/>
            <a:ext cx="7439005" cy="2326463"/>
            <a:chOff x="608356" y="2454527"/>
            <a:chExt cx="7439005" cy="1792871"/>
          </a:xfrm>
        </p:grpSpPr>
        <p:sp>
          <p:nvSpPr>
            <p:cNvPr id="213" name="Google Shape;213;p8"/>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214" name="Google Shape;214;p8"/>
            <p:cNvSpPr txBox="1"/>
            <p:nvPr/>
          </p:nvSpPr>
          <p:spPr>
            <a:xfrm>
              <a:off x="885850" y="2937997"/>
              <a:ext cx="6851997" cy="83015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EFF2EC"/>
                  </a:solidFill>
                  <a:latin typeface="Arial"/>
                  <a:ea typeface="Arial"/>
                  <a:cs typeface="Arial"/>
                  <a:sym typeface="Arial"/>
                </a:rPr>
                <a:t>Testosterone is the main male hormone produced in the…</a:t>
              </a:r>
              <a:endParaRPr b="1" sz="3200">
                <a:solidFill>
                  <a:srgbClr val="EFF2EC"/>
                </a:solidFill>
                <a:latin typeface="Arial"/>
                <a:ea typeface="Arial"/>
                <a:cs typeface="Arial"/>
                <a:sym typeface="Arial"/>
              </a:endParaRPr>
            </a:p>
          </p:txBody>
        </p:sp>
      </p:grpSp>
      <p:grpSp>
        <p:nvGrpSpPr>
          <p:cNvPr id="215" name="Google Shape;215;p8"/>
          <p:cNvGrpSpPr/>
          <p:nvPr/>
        </p:nvGrpSpPr>
        <p:grpSpPr>
          <a:xfrm>
            <a:off x="0" y="3610089"/>
            <a:ext cx="4365213" cy="993739"/>
            <a:chOff x="0" y="3076489"/>
            <a:chExt cx="4365213" cy="993739"/>
          </a:xfrm>
        </p:grpSpPr>
        <p:cxnSp>
          <p:nvCxnSpPr>
            <p:cNvPr id="216" name="Google Shape;216;p8"/>
            <p:cNvCxnSpPr/>
            <p:nvPr/>
          </p:nvCxnSpPr>
          <p:spPr>
            <a:xfrm rot="10800000">
              <a:off x="0" y="3575072"/>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217" name="Google Shape;217;p8"/>
            <p:cNvGrpSpPr/>
            <p:nvPr/>
          </p:nvGrpSpPr>
          <p:grpSpPr>
            <a:xfrm>
              <a:off x="451242" y="3076489"/>
              <a:ext cx="3913971" cy="993739"/>
              <a:chOff x="608356" y="2454527"/>
              <a:chExt cx="7439005" cy="1792871"/>
            </a:xfrm>
          </p:grpSpPr>
          <p:sp>
            <p:nvSpPr>
              <p:cNvPr id="218" name="Google Shape;218;p8"/>
              <p:cNvSpPr/>
              <p:nvPr/>
            </p:nvSpPr>
            <p:spPr>
              <a:xfrm>
                <a:off x="608356" y="2454527"/>
                <a:ext cx="7439005" cy="1792871"/>
              </a:xfrm>
              <a:prstGeom prst="snip2DiagRect">
                <a:avLst>
                  <a:gd fmla="val 0" name="adj1"/>
                  <a:gd fmla="val 16667" name="adj2"/>
                </a:avLst>
              </a:prstGeom>
              <a:solidFill>
                <a:srgbClr val="00FF08"/>
              </a:soli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219" name="Google Shape;219;p8"/>
              <p:cNvSpPr txBox="1"/>
              <p:nvPr/>
            </p:nvSpPr>
            <p:spPr>
              <a:xfrm>
                <a:off x="885850" y="2902864"/>
                <a:ext cx="6851998" cy="832921"/>
              </a:xfrm>
              <a:prstGeom prst="rect">
                <a:avLst/>
              </a:prstGeom>
              <a:solidFill>
                <a:srgbClr val="00FF08"/>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A. Testicles</a:t>
                </a:r>
                <a:endParaRPr b="1" sz="2400">
                  <a:solidFill>
                    <a:srgbClr val="EFF2EC"/>
                  </a:solidFill>
                  <a:latin typeface="Arial"/>
                  <a:ea typeface="Arial"/>
                  <a:cs typeface="Arial"/>
                  <a:sym typeface="Arial"/>
                </a:endParaRPr>
              </a:p>
            </p:txBody>
          </p:sp>
        </p:grpSp>
      </p:grpSp>
      <p:grpSp>
        <p:nvGrpSpPr>
          <p:cNvPr id="220" name="Google Shape;220;p8"/>
          <p:cNvGrpSpPr/>
          <p:nvPr/>
        </p:nvGrpSpPr>
        <p:grpSpPr>
          <a:xfrm>
            <a:off x="-10448" y="5477662"/>
            <a:ext cx="4365213" cy="993739"/>
            <a:chOff x="0" y="3076489"/>
            <a:chExt cx="4365213" cy="993739"/>
          </a:xfrm>
        </p:grpSpPr>
        <p:cxnSp>
          <p:nvCxnSpPr>
            <p:cNvPr id="221" name="Google Shape;221;p8"/>
            <p:cNvCxnSpPr/>
            <p:nvPr/>
          </p:nvCxnSpPr>
          <p:spPr>
            <a:xfrm rot="10800000">
              <a:off x="0" y="3575072"/>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222" name="Google Shape;222;p8"/>
            <p:cNvGrpSpPr/>
            <p:nvPr/>
          </p:nvGrpSpPr>
          <p:grpSpPr>
            <a:xfrm>
              <a:off x="451242" y="3076489"/>
              <a:ext cx="3913971" cy="993739"/>
              <a:chOff x="608356" y="2454527"/>
              <a:chExt cx="7439005" cy="1792871"/>
            </a:xfrm>
          </p:grpSpPr>
          <p:sp>
            <p:nvSpPr>
              <p:cNvPr id="223" name="Google Shape;223;p8"/>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224" name="Google Shape;224;p8"/>
              <p:cNvSpPr txBox="1"/>
              <p:nvPr/>
            </p:nvSpPr>
            <p:spPr>
              <a:xfrm>
                <a:off x="885850" y="2941372"/>
                <a:ext cx="6851998" cy="832921"/>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B. Stomach</a:t>
                </a:r>
                <a:endParaRPr b="1" sz="2400">
                  <a:solidFill>
                    <a:srgbClr val="EFF2EC"/>
                  </a:solidFill>
                  <a:latin typeface="Arial"/>
                  <a:ea typeface="Arial"/>
                  <a:cs typeface="Arial"/>
                  <a:sym typeface="Arial"/>
                </a:endParaRPr>
              </a:p>
            </p:txBody>
          </p:sp>
        </p:grpSp>
      </p:grpSp>
      <p:grpSp>
        <p:nvGrpSpPr>
          <p:cNvPr id="225" name="Google Shape;225;p8"/>
          <p:cNvGrpSpPr/>
          <p:nvPr/>
        </p:nvGrpSpPr>
        <p:grpSpPr>
          <a:xfrm>
            <a:off x="4749592" y="3613081"/>
            <a:ext cx="4365213" cy="993739"/>
            <a:chOff x="451242" y="3076489"/>
            <a:chExt cx="4365213" cy="993739"/>
          </a:xfrm>
        </p:grpSpPr>
        <p:cxnSp>
          <p:nvCxnSpPr>
            <p:cNvPr id="226" name="Google Shape;226;p8"/>
            <p:cNvCxnSpPr/>
            <p:nvPr/>
          </p:nvCxnSpPr>
          <p:spPr>
            <a:xfrm rot="10800000">
              <a:off x="4365213" y="3578064"/>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227" name="Google Shape;227;p8"/>
            <p:cNvGrpSpPr/>
            <p:nvPr/>
          </p:nvGrpSpPr>
          <p:grpSpPr>
            <a:xfrm>
              <a:off x="451242" y="3076489"/>
              <a:ext cx="3913971" cy="993739"/>
              <a:chOff x="608356" y="2454527"/>
              <a:chExt cx="7439005" cy="1792871"/>
            </a:xfrm>
          </p:grpSpPr>
          <p:sp>
            <p:nvSpPr>
              <p:cNvPr id="228" name="Google Shape;228;p8"/>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229" name="Google Shape;229;p8"/>
              <p:cNvSpPr txBox="1"/>
              <p:nvPr/>
            </p:nvSpPr>
            <p:spPr>
              <a:xfrm>
                <a:off x="885850" y="2922118"/>
                <a:ext cx="6851998" cy="832921"/>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C. Kidneys</a:t>
                </a:r>
                <a:endParaRPr b="1" sz="2400">
                  <a:solidFill>
                    <a:srgbClr val="EFF2EC"/>
                  </a:solidFill>
                  <a:latin typeface="Arial"/>
                  <a:ea typeface="Arial"/>
                  <a:cs typeface="Arial"/>
                  <a:sym typeface="Arial"/>
                </a:endParaRPr>
              </a:p>
            </p:txBody>
          </p:sp>
        </p:grpSp>
      </p:grpSp>
      <p:grpSp>
        <p:nvGrpSpPr>
          <p:cNvPr id="230" name="Google Shape;230;p8"/>
          <p:cNvGrpSpPr/>
          <p:nvPr/>
        </p:nvGrpSpPr>
        <p:grpSpPr>
          <a:xfrm>
            <a:off x="4741897" y="5490047"/>
            <a:ext cx="4365213" cy="993739"/>
            <a:chOff x="451242" y="3076489"/>
            <a:chExt cx="4365213" cy="993739"/>
          </a:xfrm>
        </p:grpSpPr>
        <p:cxnSp>
          <p:nvCxnSpPr>
            <p:cNvPr id="231" name="Google Shape;231;p8"/>
            <p:cNvCxnSpPr/>
            <p:nvPr/>
          </p:nvCxnSpPr>
          <p:spPr>
            <a:xfrm rot="10800000">
              <a:off x="4365213" y="3578064"/>
              <a:ext cx="451242" cy="0"/>
            </a:xfrm>
            <a:prstGeom prst="straightConnector1">
              <a:avLst/>
            </a:prstGeom>
            <a:noFill/>
            <a:ln cap="flat" cmpd="sng" w="19050">
              <a:solidFill>
                <a:schemeClr val="accent1"/>
              </a:solidFill>
              <a:prstDash val="solid"/>
              <a:round/>
              <a:headEnd len="sm" w="sm" type="none"/>
              <a:tailEnd len="sm" w="sm" type="none"/>
            </a:ln>
          </p:spPr>
        </p:cxnSp>
        <p:grpSp>
          <p:nvGrpSpPr>
            <p:cNvPr id="232" name="Google Shape;232;p8"/>
            <p:cNvGrpSpPr/>
            <p:nvPr/>
          </p:nvGrpSpPr>
          <p:grpSpPr>
            <a:xfrm>
              <a:off x="451242" y="3076489"/>
              <a:ext cx="3913971" cy="993739"/>
              <a:chOff x="608356" y="2454527"/>
              <a:chExt cx="7439005" cy="1792871"/>
            </a:xfrm>
          </p:grpSpPr>
          <p:sp>
            <p:nvSpPr>
              <p:cNvPr id="233" name="Google Shape;233;p8"/>
              <p:cNvSpPr/>
              <p:nvPr/>
            </p:nvSpPr>
            <p:spPr>
              <a:xfrm>
                <a:off x="608356" y="2454527"/>
                <a:ext cx="7439005" cy="1792871"/>
              </a:xfrm>
              <a:prstGeom prst="snip2DiagRect">
                <a:avLst>
                  <a:gd fmla="val 0" name="adj1"/>
                  <a:gd fmla="val 16667" name="adj2"/>
                </a:avLst>
              </a:prstGeom>
              <a:gradFill>
                <a:gsLst>
                  <a:gs pos="0">
                    <a:srgbClr val="FFD972"/>
                  </a:gs>
                  <a:gs pos="25000">
                    <a:srgbClr val="E6B135"/>
                  </a:gs>
                  <a:gs pos="38000">
                    <a:srgbClr val="D39E24"/>
                  </a:gs>
                  <a:gs pos="55000">
                    <a:srgbClr val="D39B05"/>
                  </a:gs>
                  <a:gs pos="80000">
                    <a:srgbClr val="E6A400"/>
                  </a:gs>
                  <a:gs pos="88000">
                    <a:srgbClr val="FFB300"/>
                  </a:gs>
                  <a:gs pos="100000">
                    <a:srgbClr val="FFDA00"/>
                  </a:gs>
                </a:gsLst>
                <a:lin ang="5400000" scaled="0"/>
              </a:gradFill>
              <a:ln cap="flat" cmpd="sng" w="9525">
                <a:solidFill>
                  <a:srgbClr val="FFEB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FF2EC"/>
                  </a:solidFill>
                  <a:latin typeface="Arial"/>
                  <a:ea typeface="Arial"/>
                  <a:cs typeface="Arial"/>
                  <a:sym typeface="Arial"/>
                </a:endParaRPr>
              </a:p>
            </p:txBody>
          </p:sp>
          <p:sp>
            <p:nvSpPr>
              <p:cNvPr id="234" name="Google Shape;234;p8"/>
              <p:cNvSpPr txBox="1"/>
              <p:nvPr/>
            </p:nvSpPr>
            <p:spPr>
              <a:xfrm>
                <a:off x="885850" y="2922118"/>
                <a:ext cx="6851998" cy="832921"/>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FF2EC"/>
                    </a:solidFill>
                    <a:latin typeface="Arial"/>
                    <a:ea typeface="Arial"/>
                    <a:cs typeface="Arial"/>
                    <a:sym typeface="Arial"/>
                  </a:rPr>
                  <a:t>D. Brain</a:t>
                </a:r>
                <a:endParaRPr b="1" sz="2400">
                  <a:solidFill>
                    <a:srgbClr val="EFF2EC"/>
                  </a:solidFill>
                  <a:latin typeface="Arial"/>
                  <a:ea typeface="Arial"/>
                  <a:cs typeface="Arial"/>
                  <a:sym typeface="Arial"/>
                </a:endParaRPr>
              </a:p>
            </p:txBody>
          </p:sp>
        </p:grpSp>
      </p:grpSp>
      <p:pic>
        <p:nvPicPr>
          <p:cNvPr descr="ARE YOU SMARTER LOGO.png" id="235" name="Google Shape;235;p8"/>
          <p:cNvPicPr preferRelativeResize="0"/>
          <p:nvPr/>
        </p:nvPicPr>
        <p:blipFill rotWithShape="1">
          <a:blip r:embed="rId3">
            <a:alphaModFix/>
          </a:blip>
          <a:srcRect b="0" l="0" r="0" t="0"/>
          <a:stretch/>
        </p:blipFill>
        <p:spPr>
          <a:xfrm>
            <a:off x="7780539" y="105800"/>
            <a:ext cx="1278109" cy="665997"/>
          </a:xfrm>
          <a:prstGeom prst="rect">
            <a:avLst/>
          </a:prstGeom>
          <a:noFill/>
          <a:ln>
            <a:noFill/>
          </a:ln>
        </p:spPr>
      </p:pic>
      <p:pic>
        <p:nvPicPr>
          <p:cNvPr descr="WHITE COPYRIGHT.png" id="236" name="Google Shape;236;p8"/>
          <p:cNvPicPr preferRelativeResize="0"/>
          <p:nvPr/>
        </p:nvPicPr>
        <p:blipFill rotWithShape="1">
          <a:blip r:embed="rId4">
            <a:alphaModFix/>
          </a:blip>
          <a:srcRect b="0" l="0" r="0" t="0"/>
          <a:stretch/>
        </p:blipFill>
        <p:spPr>
          <a:xfrm>
            <a:off x="-277495" y="6084685"/>
            <a:ext cx="2834640" cy="11277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9"/>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ctr">
              <a:spcBef>
                <a:spcPts val="0"/>
              </a:spcBef>
              <a:spcAft>
                <a:spcPts val="0"/>
              </a:spcAft>
              <a:buClr>
                <a:srgbClr val="EFF2EC"/>
              </a:buClr>
              <a:buSzPts val="4600"/>
              <a:buFont typeface="Arial"/>
              <a:buNone/>
            </a:pPr>
            <a:r>
              <a:rPr b="1" lang="en-US">
                <a:solidFill>
                  <a:srgbClr val="EFF2EC"/>
                </a:solidFill>
                <a:latin typeface="Arial"/>
                <a:ea typeface="Arial"/>
                <a:cs typeface="Arial"/>
                <a:sym typeface="Arial"/>
              </a:rPr>
              <a:t>Trigger Hormones</a:t>
            </a:r>
            <a:endParaRPr b="1">
              <a:solidFill>
                <a:srgbClr val="EFF2EC"/>
              </a:solidFill>
              <a:latin typeface="Arial"/>
              <a:ea typeface="Arial"/>
              <a:cs typeface="Arial"/>
              <a:sym typeface="Arial"/>
            </a:endParaRPr>
          </a:p>
        </p:txBody>
      </p:sp>
      <p:sp>
        <p:nvSpPr>
          <p:cNvPr id="242" name="Google Shape;242;p9"/>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rmAutofit/>
          </a:bodyPr>
          <a:lstStyle/>
          <a:p>
            <a:pPr indent="-384047" lvl="0" marL="420624" rtl="0" algn="l">
              <a:spcBef>
                <a:spcPts val="0"/>
              </a:spcBef>
              <a:spcAft>
                <a:spcPts val="0"/>
              </a:spcAft>
              <a:buSzPts val="1920"/>
              <a:buChar char="⦿"/>
            </a:pPr>
            <a:r>
              <a:rPr lang="en-US" sz="2400">
                <a:solidFill>
                  <a:srgbClr val="EFF2EC"/>
                </a:solidFill>
                <a:latin typeface="Open Sans"/>
                <a:ea typeface="Open Sans"/>
                <a:cs typeface="Open Sans"/>
                <a:sym typeface="Open Sans"/>
              </a:rPr>
              <a:t>The main sex hormone in </a:t>
            </a:r>
            <a:br>
              <a:rPr lang="en-US" sz="2400">
                <a:solidFill>
                  <a:srgbClr val="EFF2EC"/>
                </a:solidFill>
                <a:latin typeface="Open Sans"/>
                <a:ea typeface="Open Sans"/>
                <a:cs typeface="Open Sans"/>
                <a:sym typeface="Open Sans"/>
              </a:rPr>
            </a:br>
            <a:r>
              <a:rPr lang="en-US" sz="2400">
                <a:solidFill>
                  <a:srgbClr val="EFF2EC"/>
                </a:solidFill>
                <a:latin typeface="Open Sans"/>
                <a:ea typeface="Open Sans"/>
                <a:cs typeface="Open Sans"/>
                <a:sym typeface="Open Sans"/>
              </a:rPr>
              <a:t>boys is called testosterone </a:t>
            </a:r>
            <a:br>
              <a:rPr lang="en-US" sz="2400">
                <a:solidFill>
                  <a:srgbClr val="EFF2EC"/>
                </a:solidFill>
                <a:latin typeface="Open Sans"/>
                <a:ea typeface="Open Sans"/>
                <a:cs typeface="Open Sans"/>
                <a:sym typeface="Open Sans"/>
              </a:rPr>
            </a:br>
            <a:r>
              <a:rPr lang="en-US" sz="2400">
                <a:solidFill>
                  <a:srgbClr val="EFF2EC"/>
                </a:solidFill>
                <a:latin typeface="Open Sans"/>
                <a:ea typeface="Open Sans"/>
                <a:cs typeface="Open Sans"/>
                <a:sym typeface="Open Sans"/>
              </a:rPr>
              <a:t>and is produced in the </a:t>
            </a:r>
            <a:br>
              <a:rPr lang="en-US" sz="2400">
                <a:solidFill>
                  <a:srgbClr val="EFF2EC"/>
                </a:solidFill>
                <a:latin typeface="Open Sans"/>
                <a:ea typeface="Open Sans"/>
                <a:cs typeface="Open Sans"/>
                <a:sym typeface="Open Sans"/>
              </a:rPr>
            </a:br>
            <a:r>
              <a:rPr lang="en-US" sz="2400">
                <a:solidFill>
                  <a:srgbClr val="EFF2EC"/>
                </a:solidFill>
                <a:latin typeface="Open Sans"/>
                <a:ea typeface="Open Sans"/>
                <a:cs typeface="Open Sans"/>
                <a:sym typeface="Open Sans"/>
              </a:rPr>
              <a:t>testicles. Testosterone </a:t>
            </a:r>
            <a:br>
              <a:rPr lang="en-US" sz="2400">
                <a:solidFill>
                  <a:srgbClr val="EFF2EC"/>
                </a:solidFill>
                <a:latin typeface="Open Sans"/>
                <a:ea typeface="Open Sans"/>
                <a:cs typeface="Open Sans"/>
                <a:sym typeface="Open Sans"/>
              </a:rPr>
            </a:br>
            <a:r>
              <a:rPr lang="en-US" sz="2400">
                <a:solidFill>
                  <a:srgbClr val="EFF2EC"/>
                </a:solidFill>
                <a:latin typeface="Open Sans"/>
                <a:ea typeface="Open Sans"/>
                <a:cs typeface="Open Sans"/>
                <a:sym typeface="Open Sans"/>
              </a:rPr>
              <a:t>makes your voice go </a:t>
            </a:r>
            <a:br>
              <a:rPr lang="en-US" sz="2400">
                <a:solidFill>
                  <a:srgbClr val="EFF2EC"/>
                </a:solidFill>
                <a:latin typeface="Open Sans"/>
                <a:ea typeface="Open Sans"/>
                <a:cs typeface="Open Sans"/>
                <a:sym typeface="Open Sans"/>
              </a:rPr>
            </a:br>
            <a:r>
              <a:rPr lang="en-US" sz="2400">
                <a:solidFill>
                  <a:srgbClr val="EFF2EC"/>
                </a:solidFill>
                <a:latin typeface="Open Sans"/>
                <a:ea typeface="Open Sans"/>
                <a:cs typeface="Open Sans"/>
                <a:sym typeface="Open Sans"/>
              </a:rPr>
              <a:t>deep, your muscles grow, </a:t>
            </a:r>
            <a:br>
              <a:rPr lang="en-US" sz="2400">
                <a:solidFill>
                  <a:srgbClr val="EFF2EC"/>
                </a:solidFill>
                <a:latin typeface="Open Sans"/>
                <a:ea typeface="Open Sans"/>
                <a:cs typeface="Open Sans"/>
                <a:sym typeface="Open Sans"/>
              </a:rPr>
            </a:br>
            <a:r>
              <a:rPr lang="en-US" sz="2400">
                <a:solidFill>
                  <a:srgbClr val="EFF2EC"/>
                </a:solidFill>
                <a:latin typeface="Open Sans"/>
                <a:ea typeface="Open Sans"/>
                <a:cs typeface="Open Sans"/>
                <a:sym typeface="Open Sans"/>
              </a:rPr>
              <a:t>kick starts your interest in </a:t>
            </a:r>
            <a:br>
              <a:rPr lang="en-US" sz="2400">
                <a:solidFill>
                  <a:srgbClr val="EFF2EC"/>
                </a:solidFill>
                <a:latin typeface="Open Sans"/>
                <a:ea typeface="Open Sans"/>
                <a:cs typeface="Open Sans"/>
                <a:sym typeface="Open Sans"/>
              </a:rPr>
            </a:br>
            <a:r>
              <a:rPr lang="en-US" sz="2400">
                <a:solidFill>
                  <a:srgbClr val="EFF2EC"/>
                </a:solidFill>
                <a:latin typeface="Open Sans"/>
                <a:ea typeface="Open Sans"/>
                <a:cs typeface="Open Sans"/>
                <a:sym typeface="Open Sans"/>
              </a:rPr>
              <a:t>the opposite sex and makes your body and facial hair sprout. Hair can grow virtually anywhere on your body so don’t be alarmed - you’re not really turning into a bear! Testosterone also causes your testicles to produce sperm. </a:t>
            </a:r>
            <a:endParaRPr/>
          </a:p>
        </p:txBody>
      </p:sp>
      <p:pic>
        <p:nvPicPr>
          <p:cNvPr descr="bear-422682_640.jpg" id="243" name="Google Shape;243;p9"/>
          <p:cNvPicPr preferRelativeResize="0"/>
          <p:nvPr/>
        </p:nvPicPr>
        <p:blipFill rotWithShape="1">
          <a:blip r:embed="rId3">
            <a:alphaModFix/>
          </a:blip>
          <a:srcRect b="0" l="0" r="0" t="0"/>
          <a:stretch/>
        </p:blipFill>
        <p:spPr>
          <a:xfrm>
            <a:off x="4819061" y="2085654"/>
            <a:ext cx="3105738" cy="2067257"/>
          </a:xfrm>
          <a:prstGeom prst="rect">
            <a:avLst/>
          </a:prstGeom>
          <a:noFill/>
          <a:ln>
            <a:noFill/>
          </a:ln>
        </p:spPr>
      </p:pic>
      <p:pic>
        <p:nvPicPr>
          <p:cNvPr descr="ARE YOU SMARTER LOGO.png" id="244" name="Google Shape;244;p9"/>
          <p:cNvPicPr preferRelativeResize="0"/>
          <p:nvPr/>
        </p:nvPicPr>
        <p:blipFill rotWithShape="1">
          <a:blip r:embed="rId4">
            <a:alphaModFix/>
          </a:blip>
          <a:srcRect b="0" l="0" r="0" t="0"/>
          <a:stretch/>
        </p:blipFill>
        <p:spPr>
          <a:xfrm>
            <a:off x="7780539" y="105800"/>
            <a:ext cx="1278109" cy="665997"/>
          </a:xfrm>
          <a:prstGeom prst="rect">
            <a:avLst/>
          </a:prstGeom>
          <a:noFill/>
          <a:ln>
            <a:noFill/>
          </a:ln>
        </p:spPr>
      </p:pic>
      <p:pic>
        <p:nvPicPr>
          <p:cNvPr descr="WHITE COPYRIGHT.png" id="245" name="Google Shape;245;p9"/>
          <p:cNvPicPr preferRelativeResize="0"/>
          <p:nvPr/>
        </p:nvPicPr>
        <p:blipFill rotWithShape="1">
          <a:blip r:embed="rId5">
            <a:alphaModFix/>
          </a:blip>
          <a:srcRect b="0" l="0" r="0" t="0"/>
          <a:stretch/>
        </p:blipFill>
        <p:spPr>
          <a:xfrm>
            <a:off x="-277495" y="6084685"/>
            <a:ext cx="2834640" cy="1127760"/>
          </a:xfrm>
          <a:prstGeom prst="rect">
            <a:avLst/>
          </a:prstGeom>
          <a:noFill/>
          <a:ln>
            <a:noFill/>
          </a:ln>
        </p:spPr>
      </p:pic>
    </p:spTree>
  </p:cSld>
  <p:clrMapOvr>
    <a:masterClrMapping/>
  </p:clrMapOvr>
  <mc:AlternateContent>
    <mc:Choice Requires="p14">
      <p:transition spd="slow" p14:dur="1400">
        <p14:rippl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Technic">
  <a:themeElements>
    <a:clrScheme name="Custom 15">
      <a:dk1>
        <a:srgbClr val="9C0050"/>
      </a:dk1>
      <a:lt1>
        <a:srgbClr val="7905B1"/>
      </a:lt1>
      <a:dk2>
        <a:srgbClr val="6B0077"/>
      </a:dk2>
      <a:lt2>
        <a:srgbClr val="45005E"/>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2016-02-12T13:38:22Z</dcterms:created>
  <dc:creator>Elaine</dc:creator>
</cp:coreProperties>
</file>