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818181"/>
        </a:solidFill>
        <a:effectLst/>
        <a:uFillTx/>
        <a:latin typeface="+mn-lt"/>
        <a:ea typeface="+mn-ea"/>
        <a:cs typeface="+mn-cs"/>
        <a:sym typeface="Palatino"/>
      </a:defRPr>
    </a:lvl1pPr>
    <a:lvl2pPr marL="0" marR="0" indent="3429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818181"/>
        </a:solidFill>
        <a:effectLst/>
        <a:uFillTx/>
        <a:latin typeface="+mn-lt"/>
        <a:ea typeface="+mn-ea"/>
        <a:cs typeface="+mn-cs"/>
        <a:sym typeface="Palatino"/>
      </a:defRPr>
    </a:lvl2pPr>
    <a:lvl3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818181"/>
        </a:solidFill>
        <a:effectLst/>
        <a:uFillTx/>
        <a:latin typeface="+mn-lt"/>
        <a:ea typeface="+mn-ea"/>
        <a:cs typeface="+mn-cs"/>
        <a:sym typeface="Palatino"/>
      </a:defRPr>
    </a:lvl3pPr>
    <a:lvl4pPr marL="0" marR="0" indent="10287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818181"/>
        </a:solidFill>
        <a:effectLst/>
        <a:uFillTx/>
        <a:latin typeface="+mn-lt"/>
        <a:ea typeface="+mn-ea"/>
        <a:cs typeface="+mn-cs"/>
        <a:sym typeface="Palatino"/>
      </a:defRPr>
    </a:lvl4pPr>
    <a:lvl5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818181"/>
        </a:solidFill>
        <a:effectLst/>
        <a:uFillTx/>
        <a:latin typeface="+mn-lt"/>
        <a:ea typeface="+mn-ea"/>
        <a:cs typeface="+mn-cs"/>
        <a:sym typeface="Palatino"/>
      </a:defRPr>
    </a:lvl5pPr>
    <a:lvl6pPr marL="0" marR="0" indent="17145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818181"/>
        </a:solidFill>
        <a:effectLst/>
        <a:uFillTx/>
        <a:latin typeface="+mn-lt"/>
        <a:ea typeface="+mn-ea"/>
        <a:cs typeface="+mn-cs"/>
        <a:sym typeface="Palatino"/>
      </a:defRPr>
    </a:lvl6pPr>
    <a:lvl7pPr marL="0" marR="0" indent="2057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818181"/>
        </a:solidFill>
        <a:effectLst/>
        <a:uFillTx/>
        <a:latin typeface="+mn-lt"/>
        <a:ea typeface="+mn-ea"/>
        <a:cs typeface="+mn-cs"/>
        <a:sym typeface="Palatino"/>
      </a:defRPr>
    </a:lvl7pPr>
    <a:lvl8pPr marL="0" marR="0" indent="24003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818181"/>
        </a:solidFill>
        <a:effectLst/>
        <a:uFillTx/>
        <a:latin typeface="+mn-lt"/>
        <a:ea typeface="+mn-ea"/>
        <a:cs typeface="+mn-cs"/>
        <a:sym typeface="Palatino"/>
      </a:defRPr>
    </a:lvl8pPr>
    <a:lvl9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818181"/>
        </a:solidFill>
        <a:effectLst/>
        <a:uFillTx/>
        <a:latin typeface="+mn-lt"/>
        <a:ea typeface="+mn-ea"/>
        <a:cs typeface="+mn-cs"/>
        <a:sym typeface="Palatino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8F44A2F1-9E1F-4B54-A3A2-5F16C0AD49E2}" styleName="">
    <a:tblBg/>
    <a:wholeTbl>
      <a:tcTxStyle b="off" i="off">
        <a:fontRef idx="minor">
          <a:srgbClr val="818181"/>
        </a:fontRef>
        <a:srgbClr val="818181"/>
      </a:tcTxStyle>
      <a:tcStyle>
        <a:tcBdr>
          <a:left>
            <a:ln w="12700" cap="flat">
              <a:solidFill>
                <a:srgbClr val="A5A7A6"/>
              </a:solidFill>
              <a:prstDash val="solid"/>
              <a:miter lim="400000"/>
            </a:ln>
          </a:left>
          <a:right>
            <a:ln w="12700" cap="flat">
              <a:solidFill>
                <a:srgbClr val="A5A7A6"/>
              </a:solidFill>
              <a:prstDash val="solid"/>
              <a:miter lim="400000"/>
            </a:ln>
          </a:right>
          <a:top>
            <a:ln w="12700" cap="flat">
              <a:solidFill>
                <a:srgbClr val="A5A7A6"/>
              </a:solidFill>
              <a:prstDash val="solid"/>
              <a:miter lim="400000"/>
            </a:ln>
          </a:top>
          <a:bottom>
            <a:ln w="12700" cap="flat">
              <a:solidFill>
                <a:srgbClr val="A5A7A6"/>
              </a:solidFill>
              <a:prstDash val="solid"/>
              <a:miter lim="400000"/>
            </a:ln>
          </a:bottom>
          <a:insideH>
            <a:ln w="12700" cap="flat">
              <a:solidFill>
                <a:srgbClr val="A5A7A6"/>
              </a:solidFill>
              <a:prstDash val="solid"/>
              <a:miter lim="400000"/>
            </a:ln>
          </a:insideH>
          <a:insideV>
            <a:ln w="12700" cap="flat">
              <a:solidFill>
                <a:srgbClr val="A5A7A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4E5E4">
              <a:alpha val="31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5A7A6"/>
              </a:solidFill>
              <a:prstDash val="solid"/>
              <a:miter lim="400000"/>
            </a:ln>
          </a:left>
          <a:right>
            <a:ln w="12700" cap="flat">
              <a:solidFill>
                <a:srgbClr val="A5A7A6"/>
              </a:solidFill>
              <a:prstDash val="solid"/>
              <a:miter lim="400000"/>
            </a:ln>
          </a:right>
          <a:top>
            <a:ln w="12700" cap="flat">
              <a:solidFill>
                <a:srgbClr val="A5A7A6"/>
              </a:solidFill>
              <a:prstDash val="solid"/>
              <a:miter lim="400000"/>
            </a:ln>
          </a:top>
          <a:bottom>
            <a:ln w="12700" cap="flat">
              <a:solidFill>
                <a:srgbClr val="A5A7A6"/>
              </a:solidFill>
              <a:prstDash val="solid"/>
              <a:miter lim="400000"/>
            </a:ln>
          </a:bottom>
          <a:insideH>
            <a:ln w="12700" cap="flat">
              <a:solidFill>
                <a:srgbClr val="A5A7A6"/>
              </a:solidFill>
              <a:prstDash val="solid"/>
              <a:miter lim="400000"/>
            </a:ln>
          </a:insideH>
          <a:insideV>
            <a:ln w="12700" cap="flat">
              <a:solidFill>
                <a:srgbClr val="A5A7A6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5A7A6"/>
              </a:solidFill>
              <a:prstDash val="solid"/>
              <a:miter lim="400000"/>
            </a:ln>
          </a:left>
          <a:right>
            <a:ln w="12700" cap="flat">
              <a:solidFill>
                <a:srgbClr val="A5A7A6"/>
              </a:solidFill>
              <a:prstDash val="solid"/>
              <a:miter lim="400000"/>
            </a:ln>
          </a:right>
          <a:top>
            <a:ln w="25400" cap="flat">
              <a:solidFill>
                <a:srgbClr val="A5A7A6"/>
              </a:solidFill>
              <a:prstDash val="solid"/>
              <a:miter lim="400000"/>
            </a:ln>
          </a:top>
          <a:bottom>
            <a:ln w="12700" cap="flat">
              <a:solidFill>
                <a:srgbClr val="A5A7A6"/>
              </a:solidFill>
              <a:prstDash val="solid"/>
              <a:miter lim="400000"/>
            </a:ln>
          </a:bottom>
          <a:insideH>
            <a:ln w="12700" cap="flat">
              <a:solidFill>
                <a:srgbClr val="A5A7A6"/>
              </a:solidFill>
              <a:prstDash val="solid"/>
              <a:miter lim="400000"/>
            </a:ln>
          </a:insideH>
          <a:insideV>
            <a:ln w="12700" cap="flat">
              <a:solidFill>
                <a:srgbClr val="A5A7A6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5A7A6"/>
              </a:solidFill>
              <a:prstDash val="solid"/>
              <a:miter lim="400000"/>
            </a:ln>
          </a:left>
          <a:right>
            <a:ln w="12700" cap="flat">
              <a:solidFill>
                <a:srgbClr val="A5A7A6"/>
              </a:solidFill>
              <a:prstDash val="solid"/>
              <a:miter lim="400000"/>
            </a:ln>
          </a:right>
          <a:top>
            <a:ln w="12700" cap="flat">
              <a:solidFill>
                <a:srgbClr val="A5A7A6"/>
              </a:solidFill>
              <a:prstDash val="solid"/>
              <a:miter lim="400000"/>
            </a:ln>
          </a:top>
          <a:bottom>
            <a:ln w="12700" cap="flat">
              <a:solidFill>
                <a:srgbClr val="A5A7A6"/>
              </a:solidFill>
              <a:prstDash val="solid"/>
              <a:miter lim="400000"/>
            </a:ln>
          </a:bottom>
          <a:insideH>
            <a:ln w="12700" cap="flat">
              <a:solidFill>
                <a:srgbClr val="A5A7A6"/>
              </a:solidFill>
              <a:prstDash val="solid"/>
              <a:miter lim="400000"/>
            </a:ln>
          </a:insideH>
          <a:insideV>
            <a:ln w="12700" cap="flat">
              <a:solidFill>
                <a:srgbClr val="A5A7A6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def" i="de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def" i="de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def" i="de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def" i="de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def" i="de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def" i="de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8" name="Shape 12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mage"/>
          <p:cNvSpPr/>
          <p:nvPr>
            <p:ph type="pic" idx="21"/>
          </p:nvPr>
        </p:nvSpPr>
        <p:spPr>
          <a:xfrm>
            <a:off x="1828800" y="2616200"/>
            <a:ext cx="9341160" cy="6229350"/>
          </a:xfrm>
          <a:prstGeom prst="rect">
            <a:avLst/>
          </a:prstGeom>
          <a:ln w="177800">
            <a:solidFill>
              <a:srgbClr val="EBECEA"/>
            </a:solidFill>
          </a:ln>
          <a:effectLst>
            <a:outerShdw sx="100000" sy="100000" kx="0" ky="0" algn="b" rotWithShape="0" blurRad="76200" dist="190500" dir="0">
              <a:srgbClr val="000000">
                <a:alpha val="30000"/>
              </a:srgbClr>
            </a:outerShdw>
          </a:effectLst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3" name="Title Text"/>
          <p:cNvSpPr txBox="1"/>
          <p:nvPr>
            <p:ph type="title"/>
          </p:nvPr>
        </p:nvSpPr>
        <p:spPr>
          <a:xfrm>
            <a:off x="1092200" y="355600"/>
            <a:ext cx="10820400" cy="1117600"/>
          </a:xfrm>
          <a:prstGeom prst="rect">
            <a:avLst/>
          </a:prstGeom>
          <a:effectLst>
            <a:outerShdw sx="100000" sy="100000" kx="0" ky="0" algn="b" rotWithShape="0" blurRad="25400" dist="12700" dir="16200000">
              <a:srgbClr val="000000">
                <a:alpha val="70000"/>
              </a:srgbClr>
            </a:outerShdw>
          </a:effectLst>
        </p:spPr>
        <p:txBody>
          <a:bodyPr/>
          <a:lstStyle>
            <a:lvl1pPr>
              <a:defRPr spc="372" sz="6200"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4" name="Body Level One…"/>
          <p:cNvSpPr txBox="1"/>
          <p:nvPr>
            <p:ph type="body" sz="quarter" idx="1"/>
          </p:nvPr>
        </p:nvSpPr>
        <p:spPr>
          <a:xfrm>
            <a:off x="1092200" y="1460500"/>
            <a:ext cx="10820400" cy="762000"/>
          </a:xfrm>
          <a:prstGeom prst="rect">
            <a:avLst/>
          </a:prstGeom>
          <a:effectLst>
            <a:outerShdw sx="100000" sy="100000" kx="0" ky="0" algn="b" rotWithShape="0" blurRad="25400" dist="12700" dir="16200000">
              <a:srgbClr val="000000">
                <a:alpha val="70000"/>
              </a:srgbClr>
            </a:outerShdw>
          </a:effectLst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pc="34">
                <a:solidFill>
                  <a:srgbClr val="FFFFFF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 spc="34">
                <a:solidFill>
                  <a:srgbClr val="FFFFFF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 spc="34">
                <a:solidFill>
                  <a:srgbClr val="FFFFFF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 spc="34">
                <a:solidFill>
                  <a:srgbClr val="FFFFFF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 spc="34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 anchor="t"/>
          <a:lstStyle>
            <a:lvl1pPr>
              <a:defRPr>
                <a:solidFill>
                  <a:srgbClr val="BCBCBC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Big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Image"/>
          <p:cNvSpPr/>
          <p:nvPr>
            <p:ph type="pic" idx="21"/>
          </p:nvPr>
        </p:nvSpPr>
        <p:spPr>
          <a:xfrm>
            <a:off x="457200" y="850900"/>
            <a:ext cx="12072202" cy="8050603"/>
          </a:xfrm>
          <a:prstGeom prst="rect">
            <a:avLst/>
          </a:prstGeom>
          <a:ln w="177800">
            <a:solidFill>
              <a:srgbClr val="EBECEA"/>
            </a:solidFill>
          </a:ln>
          <a:effectLst>
            <a:outerShdw sx="100000" sy="100000" kx="0" ky="0" algn="b" rotWithShape="0" blurRad="76200" dist="190500" dir="0">
              <a:srgbClr val="000000">
                <a:alpha val="30000"/>
              </a:srgbClr>
            </a:outerShdw>
          </a:effectLst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9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BCBCBC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Image"/>
          <p:cNvSpPr/>
          <p:nvPr>
            <p:ph type="pic" idx="21"/>
          </p:nvPr>
        </p:nvSpPr>
        <p:spPr>
          <a:xfrm>
            <a:off x="4876800" y="2438400"/>
            <a:ext cx="9496687" cy="6333067"/>
          </a:xfrm>
          <a:prstGeom prst="rect">
            <a:avLst/>
          </a:prstGeom>
          <a:ln w="177800">
            <a:solidFill>
              <a:srgbClr val="EBECEA"/>
            </a:solidFill>
          </a:ln>
          <a:effectLst>
            <a:outerShdw sx="100000" sy="100000" kx="0" ky="0" algn="b" rotWithShape="0" blurRad="76200" dist="190500" dir="0">
              <a:srgbClr val="000000">
                <a:alpha val="30000"/>
              </a:srgbClr>
            </a:outerShdw>
          </a:effectLst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0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02" name="Body Level One…"/>
          <p:cNvSpPr txBox="1"/>
          <p:nvPr>
            <p:ph type="body" sz="half" idx="1"/>
          </p:nvPr>
        </p:nvSpPr>
        <p:spPr>
          <a:xfrm>
            <a:off x="1092200" y="2578100"/>
            <a:ext cx="5270500" cy="6096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11" name="Body Level One…"/>
          <p:cNvSpPr txBox="1"/>
          <p:nvPr>
            <p:ph type="body" sz="half" idx="1"/>
          </p:nvPr>
        </p:nvSpPr>
        <p:spPr>
          <a:xfrm>
            <a:off x="1092200" y="2578100"/>
            <a:ext cx="5270500" cy="6096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0" name="Body Level One…"/>
          <p:cNvSpPr txBox="1"/>
          <p:nvPr>
            <p:ph type="body" sz="half" idx="1"/>
          </p:nvPr>
        </p:nvSpPr>
        <p:spPr>
          <a:xfrm>
            <a:off x="6642100" y="2578100"/>
            <a:ext cx="5270500" cy="6096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3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2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numCol="2" spcCol="461533" anchor="t"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ounded Rectangle"/>
          <p:cNvSpPr/>
          <p:nvPr/>
        </p:nvSpPr>
        <p:spPr>
          <a:xfrm>
            <a:off x="787400" y="762000"/>
            <a:ext cx="11430000" cy="8204200"/>
          </a:xfrm>
          <a:prstGeom prst="roundRect">
            <a:avLst>
              <a:gd name="adj" fmla="val 929"/>
            </a:avLst>
          </a:prstGeom>
          <a:solidFill>
            <a:srgbClr val="FFFEFC">
              <a:alpha val="94360"/>
            </a:srgbClr>
          </a:solidFill>
          <a:ln w="25400">
            <a:miter lim="400000"/>
          </a:ln>
          <a:effectLst>
            <a:outerShdw sx="100000" sy="100000" kx="0" ky="0" algn="b" rotWithShape="0" blurRad="38100" dist="12700" dir="16200000">
              <a:srgbClr val="000000">
                <a:alpha val="2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41" name="Body Level One…"/>
          <p:cNvSpPr txBox="1"/>
          <p:nvPr>
            <p:ph type="body" idx="1"/>
          </p:nvPr>
        </p:nvSpPr>
        <p:spPr>
          <a:xfrm>
            <a:off x="1092200" y="1384300"/>
            <a:ext cx="10820400" cy="6985000"/>
          </a:xfrm>
          <a:prstGeom prst="rect">
            <a:avLst/>
          </a:prstGeom>
        </p:spPr>
        <p:txBody>
          <a:bodyPr/>
          <a:lstStyle>
            <a:lvl1pPr>
              <a:spcBef>
                <a:spcPts val="4800"/>
              </a:spcBef>
              <a:buBlip>
                <a:blip r:embed="rId2"/>
              </a:buBlip>
            </a:lvl1pPr>
            <a:lvl2pPr>
              <a:spcBef>
                <a:spcPts val="4800"/>
              </a:spcBef>
              <a:buBlip>
                <a:blip r:embed="rId2"/>
              </a:buBlip>
            </a:lvl2pPr>
            <a:lvl3pPr>
              <a:spcBef>
                <a:spcPts val="4800"/>
              </a:spcBef>
              <a:buBlip>
                <a:blip r:embed="rId2"/>
              </a:buBlip>
            </a:lvl3pPr>
            <a:lvl4pPr>
              <a:spcBef>
                <a:spcPts val="4800"/>
              </a:spcBef>
              <a:buBlip>
                <a:blip r:embed="rId2"/>
              </a:buBlip>
            </a:lvl4pPr>
            <a:lvl5pPr>
              <a:spcBef>
                <a:spcPts val="4800"/>
              </a:spcBef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- Center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itle Text"/>
          <p:cNvSpPr txBox="1"/>
          <p:nvPr>
            <p:ph type="title"/>
          </p:nvPr>
        </p:nvSpPr>
        <p:spPr>
          <a:xfrm>
            <a:off x="1092200" y="3467100"/>
            <a:ext cx="10820400" cy="2832100"/>
          </a:xfrm>
          <a:prstGeom prst="rect">
            <a:avLst/>
          </a:prstGeom>
          <a:effectLst>
            <a:outerShdw sx="100000" sy="100000" kx="0" ky="0" algn="b" rotWithShape="0" blurRad="25400" dist="12700" dir="16200000">
              <a:srgbClr val="000000">
                <a:alpha val="70000"/>
              </a:srgbClr>
            </a:outerShdw>
          </a:effectLst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 anchor="t"/>
          <a:lstStyle>
            <a:lvl1pPr>
              <a:defRPr>
                <a:solidFill>
                  <a:srgbClr val="BCBCBC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Image"/>
          <p:cNvSpPr/>
          <p:nvPr>
            <p:ph type="pic" idx="21"/>
          </p:nvPr>
        </p:nvSpPr>
        <p:spPr>
          <a:xfrm>
            <a:off x="1384300" y="800100"/>
            <a:ext cx="10236997" cy="6826758"/>
          </a:xfrm>
          <a:prstGeom prst="rect">
            <a:avLst/>
          </a:prstGeom>
          <a:ln w="177800">
            <a:solidFill>
              <a:srgbClr val="EBECEA"/>
            </a:solidFill>
          </a:ln>
          <a:effectLst>
            <a:outerShdw sx="100000" sy="100000" kx="0" ky="0" algn="b" rotWithShape="0" blurRad="76200" dist="190500" dir="0">
              <a:srgbClr val="000000">
                <a:alpha val="30000"/>
              </a:srgbClr>
            </a:outerShdw>
          </a:effectLst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73" name="Title Text"/>
          <p:cNvSpPr txBox="1"/>
          <p:nvPr>
            <p:ph type="title"/>
          </p:nvPr>
        </p:nvSpPr>
        <p:spPr>
          <a:xfrm>
            <a:off x="1905000" y="8382000"/>
            <a:ext cx="9194800" cy="469900"/>
          </a:xfrm>
          <a:prstGeom prst="rect">
            <a:avLst/>
          </a:prstGeom>
          <a:effectLst>
            <a:outerShdw sx="100000" sy="100000" kx="0" ky="0" algn="b" rotWithShape="0" blurRad="25400" dist="12700" dir="16200000">
              <a:srgbClr val="000000">
                <a:alpha val="70000"/>
              </a:srgbClr>
            </a:outerShdw>
          </a:effectLst>
        </p:spPr>
        <p:txBody>
          <a:bodyPr/>
          <a:lstStyle>
            <a:lvl1pPr algn="l">
              <a:lnSpc>
                <a:spcPct val="100000"/>
              </a:lnSpc>
              <a:defRPr spc="330" sz="2200"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74" name="Body Level One…"/>
          <p:cNvSpPr txBox="1"/>
          <p:nvPr>
            <p:ph type="body" sz="quarter" idx="1"/>
          </p:nvPr>
        </p:nvSpPr>
        <p:spPr>
          <a:xfrm>
            <a:off x="1905000" y="8788400"/>
            <a:ext cx="9194800" cy="419100"/>
          </a:xfrm>
          <a:prstGeom prst="rect">
            <a:avLst/>
          </a:prstGeom>
          <a:effectLst>
            <a:outerShdw sx="100000" sy="100000" kx="0" ky="0" algn="b" rotWithShape="0" blurRad="25400" dist="12700" dir="16200000">
              <a:srgbClr val="000000">
                <a:alpha val="70000"/>
              </a:srgbClr>
            </a:outerShdw>
          </a:effectLst>
        </p:spPr>
        <p:txBody>
          <a:bodyPr/>
          <a:lstStyle>
            <a:lvl1pPr marL="0" indent="0">
              <a:spcBef>
                <a:spcPts val="0"/>
              </a:spcBef>
              <a:buSzTx/>
              <a:buNone/>
              <a:defRPr b="1" i="1" spc="68" sz="170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SzTx/>
              <a:buNone/>
              <a:defRPr b="1" i="1" spc="68" sz="1700">
                <a:solidFill>
                  <a:srgbClr val="FFFFFF"/>
                </a:solidFill>
              </a:defRPr>
            </a:lvl2pPr>
            <a:lvl3pPr marL="0" indent="0">
              <a:spcBef>
                <a:spcPts val="0"/>
              </a:spcBef>
              <a:buSzTx/>
              <a:buNone/>
              <a:defRPr b="1" i="1" spc="68" sz="1700">
                <a:solidFill>
                  <a:srgbClr val="FFFFFF"/>
                </a:solidFill>
              </a:defRPr>
            </a:lvl3pPr>
            <a:lvl4pPr marL="0" indent="0">
              <a:spcBef>
                <a:spcPts val="0"/>
              </a:spcBef>
              <a:buSzTx/>
              <a:buNone/>
              <a:defRPr b="1" i="1" spc="68" sz="1700">
                <a:solidFill>
                  <a:srgbClr val="FFFFFF"/>
                </a:solidFill>
              </a:defRPr>
            </a:lvl4pPr>
            <a:lvl5pPr marL="0" indent="0">
              <a:spcBef>
                <a:spcPts val="0"/>
              </a:spcBef>
              <a:buSzTx/>
              <a:buNone/>
              <a:defRPr b="1" i="1" spc="68" sz="17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BCBCBC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Vertic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Image"/>
          <p:cNvSpPr/>
          <p:nvPr>
            <p:ph type="pic" idx="21"/>
          </p:nvPr>
        </p:nvSpPr>
        <p:spPr>
          <a:xfrm>
            <a:off x="4876800" y="1765300"/>
            <a:ext cx="9496687" cy="6333067"/>
          </a:xfrm>
          <a:prstGeom prst="rect">
            <a:avLst/>
          </a:prstGeom>
          <a:ln w="177800">
            <a:solidFill>
              <a:srgbClr val="EBECEA"/>
            </a:solidFill>
          </a:ln>
          <a:effectLst>
            <a:outerShdw sx="100000" sy="100000" kx="0" ky="0" algn="b" rotWithShape="0" blurRad="76200" dist="190500" dir="0">
              <a:srgbClr val="000000">
                <a:alpha val="30000"/>
              </a:srgbClr>
            </a:outerShdw>
          </a:effectLst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83" name="Title Text"/>
          <p:cNvSpPr txBox="1"/>
          <p:nvPr>
            <p:ph type="title"/>
          </p:nvPr>
        </p:nvSpPr>
        <p:spPr>
          <a:xfrm>
            <a:off x="1092200" y="1638300"/>
            <a:ext cx="5270500" cy="3238500"/>
          </a:xfrm>
          <a:prstGeom prst="rect">
            <a:avLst/>
          </a:prstGeom>
          <a:effectLst>
            <a:outerShdw sx="100000" sy="100000" kx="0" ky="0" algn="b" rotWithShape="0" blurRad="25400" dist="12700" dir="16200000">
              <a:srgbClr val="000000">
                <a:alpha val="70000"/>
              </a:srgbClr>
            </a:outerShdw>
          </a:effectLst>
        </p:spPr>
        <p:txBody>
          <a:bodyPr anchor="b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84" name="Body Level One…"/>
          <p:cNvSpPr txBox="1"/>
          <p:nvPr>
            <p:ph type="body" sz="quarter" idx="1"/>
          </p:nvPr>
        </p:nvSpPr>
        <p:spPr>
          <a:xfrm>
            <a:off x="1092200" y="4864100"/>
            <a:ext cx="5270500" cy="3327400"/>
          </a:xfrm>
          <a:prstGeom prst="rect">
            <a:avLst/>
          </a:prstGeom>
          <a:effectLst>
            <a:outerShdw sx="100000" sy="100000" kx="0" ky="0" algn="b" rotWithShape="0" blurRad="25400" dist="12700" dir="16200000">
              <a:srgbClr val="000000">
                <a:alpha val="70000"/>
              </a:srgbClr>
            </a:outerShdw>
          </a:effectLst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>
                <a:solidFill>
                  <a:srgbClr val="FFFFFF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>
                <a:solidFill>
                  <a:srgbClr val="FFFFFF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>
                <a:solidFill>
                  <a:srgbClr val="FFFFFF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>
                <a:solidFill>
                  <a:srgbClr val="FFFFFF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 anchor="t"/>
          <a:lstStyle>
            <a:lvl1pPr>
              <a:defRPr>
                <a:solidFill>
                  <a:srgbClr val="BCBCBC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"/>
          <p:cNvSpPr/>
          <p:nvPr/>
        </p:nvSpPr>
        <p:spPr>
          <a:xfrm>
            <a:off x="787400" y="2324100"/>
            <a:ext cx="11430000" cy="6642100"/>
          </a:xfrm>
          <a:prstGeom prst="roundRect">
            <a:avLst>
              <a:gd name="adj" fmla="val 1147"/>
            </a:avLst>
          </a:prstGeom>
          <a:solidFill>
            <a:srgbClr val="FFFEFC">
              <a:alpha val="94360"/>
            </a:srgbClr>
          </a:solidFill>
          <a:ln w="25400">
            <a:miter lim="400000"/>
          </a:ln>
          <a:effectLst>
            <a:outerShdw sx="100000" sy="100000" kx="0" ky="0" algn="b" rotWithShape="0" blurRad="38100" dist="12700" dir="16200000">
              <a:srgbClr val="000000">
                <a:alpha val="2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1092200" y="254000"/>
            <a:ext cx="10820400" cy="199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/>
            <a:r>
              <a:t>Title Text</a:t>
            </a:r>
          </a:p>
        </p:txBody>
      </p:sp>
      <p:sp>
        <p:nvSpPr>
          <p:cNvPr id="4" name="Body Level One…"/>
          <p:cNvSpPr txBox="1"/>
          <p:nvPr>
            <p:ph type="body" idx="1"/>
          </p:nvPr>
        </p:nvSpPr>
        <p:spPr>
          <a:xfrm>
            <a:off x="1092200" y="2578100"/>
            <a:ext cx="10820400" cy="609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/>
          <p:nvPr>
            <p:ph type="sldNum" sz="quarter" idx="2"/>
          </p:nvPr>
        </p:nvSpPr>
        <p:spPr>
          <a:xfrm>
            <a:off x="6325108" y="9258300"/>
            <a:ext cx="341885" cy="355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b="1" spc="96" sz="1600">
                <a:solidFill>
                  <a:srgbClr val="929292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354" strike="noStrike" sz="5900" u="none">
          <a:solidFill>
            <a:srgbClr val="929292"/>
          </a:solidFill>
          <a:uFillTx/>
          <a:latin typeface="+mn-lt"/>
          <a:ea typeface="+mn-ea"/>
          <a:cs typeface="+mn-cs"/>
          <a:sym typeface="Palatino"/>
        </a:defRPr>
      </a:lvl1pPr>
      <a:lvl2pPr marL="0" marR="0" indent="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354" strike="noStrike" sz="5900" u="none">
          <a:solidFill>
            <a:srgbClr val="929292"/>
          </a:solidFill>
          <a:uFillTx/>
          <a:latin typeface="+mn-lt"/>
          <a:ea typeface="+mn-ea"/>
          <a:cs typeface="+mn-cs"/>
          <a:sym typeface="Palatino"/>
        </a:defRPr>
      </a:lvl2pPr>
      <a:lvl3pPr marL="0" marR="0" indent="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354" strike="noStrike" sz="5900" u="none">
          <a:solidFill>
            <a:srgbClr val="929292"/>
          </a:solidFill>
          <a:uFillTx/>
          <a:latin typeface="+mn-lt"/>
          <a:ea typeface="+mn-ea"/>
          <a:cs typeface="+mn-cs"/>
          <a:sym typeface="Palatino"/>
        </a:defRPr>
      </a:lvl3pPr>
      <a:lvl4pPr marL="0" marR="0" indent="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354" strike="noStrike" sz="5900" u="none">
          <a:solidFill>
            <a:srgbClr val="929292"/>
          </a:solidFill>
          <a:uFillTx/>
          <a:latin typeface="+mn-lt"/>
          <a:ea typeface="+mn-ea"/>
          <a:cs typeface="+mn-cs"/>
          <a:sym typeface="Palatino"/>
        </a:defRPr>
      </a:lvl4pPr>
      <a:lvl5pPr marL="0" marR="0" indent="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354" strike="noStrike" sz="5900" u="none">
          <a:solidFill>
            <a:srgbClr val="929292"/>
          </a:solidFill>
          <a:uFillTx/>
          <a:latin typeface="+mn-lt"/>
          <a:ea typeface="+mn-ea"/>
          <a:cs typeface="+mn-cs"/>
          <a:sym typeface="Palatino"/>
        </a:defRPr>
      </a:lvl5pPr>
      <a:lvl6pPr marL="0" marR="0" indent="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354" strike="noStrike" sz="5900" u="none">
          <a:solidFill>
            <a:srgbClr val="929292"/>
          </a:solidFill>
          <a:uFillTx/>
          <a:latin typeface="+mn-lt"/>
          <a:ea typeface="+mn-ea"/>
          <a:cs typeface="+mn-cs"/>
          <a:sym typeface="Palatino"/>
        </a:defRPr>
      </a:lvl6pPr>
      <a:lvl7pPr marL="0" marR="0" indent="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354" strike="noStrike" sz="5900" u="none">
          <a:solidFill>
            <a:srgbClr val="929292"/>
          </a:solidFill>
          <a:uFillTx/>
          <a:latin typeface="+mn-lt"/>
          <a:ea typeface="+mn-ea"/>
          <a:cs typeface="+mn-cs"/>
          <a:sym typeface="Palatino"/>
        </a:defRPr>
      </a:lvl7pPr>
      <a:lvl8pPr marL="0" marR="0" indent="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354" strike="noStrike" sz="5900" u="none">
          <a:solidFill>
            <a:srgbClr val="929292"/>
          </a:solidFill>
          <a:uFillTx/>
          <a:latin typeface="+mn-lt"/>
          <a:ea typeface="+mn-ea"/>
          <a:cs typeface="+mn-cs"/>
          <a:sym typeface="Palatino"/>
        </a:defRPr>
      </a:lvl8pPr>
      <a:lvl9pPr marL="0" marR="0" indent="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354" strike="noStrike" sz="5900" u="none">
          <a:solidFill>
            <a:srgbClr val="929292"/>
          </a:solidFill>
          <a:uFillTx/>
          <a:latin typeface="+mn-lt"/>
          <a:ea typeface="+mn-ea"/>
          <a:cs typeface="+mn-cs"/>
          <a:sym typeface="Palatino"/>
        </a:defRPr>
      </a:lvl9pPr>
    </p:titleStyle>
    <p:bodyStyle>
      <a:lvl1pPr marL="444500" marR="0" indent="-444500" algn="l" defTabSz="584200" latinLnBrk="0">
        <a:lnSpc>
          <a:spcPct val="100000"/>
        </a:lnSpc>
        <a:spcBef>
          <a:spcPts val="3200"/>
        </a:spcBef>
        <a:spcAft>
          <a:spcPts val="0"/>
        </a:spcAft>
        <a:buClrTx/>
        <a:buSzPct val="34000"/>
        <a:buFontTx/>
        <a:buBlip>
          <a:blip r:embed="rId3"/>
        </a:buBlip>
        <a:tabLst/>
        <a:defRPr b="0" baseline="0" cap="none" i="0" spc="0" strike="noStrike" sz="3400" u="none">
          <a:solidFill>
            <a:srgbClr val="818181"/>
          </a:solidFill>
          <a:uFillTx/>
          <a:latin typeface="+mn-lt"/>
          <a:ea typeface="+mn-ea"/>
          <a:cs typeface="+mn-cs"/>
          <a:sym typeface="Palatino"/>
        </a:defRPr>
      </a:lvl1pPr>
      <a:lvl2pPr marL="889000" marR="0" indent="-444500" algn="l" defTabSz="584200" latinLnBrk="0">
        <a:lnSpc>
          <a:spcPct val="100000"/>
        </a:lnSpc>
        <a:spcBef>
          <a:spcPts val="3200"/>
        </a:spcBef>
        <a:spcAft>
          <a:spcPts val="0"/>
        </a:spcAft>
        <a:buClrTx/>
        <a:buSzPct val="34000"/>
        <a:buFontTx/>
        <a:buBlip>
          <a:blip r:embed="rId3"/>
        </a:buBlip>
        <a:tabLst/>
        <a:defRPr b="0" baseline="0" cap="none" i="0" spc="0" strike="noStrike" sz="3400" u="none">
          <a:solidFill>
            <a:srgbClr val="818181"/>
          </a:solidFill>
          <a:uFillTx/>
          <a:latin typeface="+mn-lt"/>
          <a:ea typeface="+mn-ea"/>
          <a:cs typeface="+mn-cs"/>
          <a:sym typeface="Palatino"/>
        </a:defRPr>
      </a:lvl2pPr>
      <a:lvl3pPr marL="1333500" marR="0" indent="-444500" algn="l" defTabSz="584200" latinLnBrk="0">
        <a:lnSpc>
          <a:spcPct val="100000"/>
        </a:lnSpc>
        <a:spcBef>
          <a:spcPts val="3200"/>
        </a:spcBef>
        <a:spcAft>
          <a:spcPts val="0"/>
        </a:spcAft>
        <a:buClrTx/>
        <a:buSzPct val="34000"/>
        <a:buFontTx/>
        <a:buBlip>
          <a:blip r:embed="rId3"/>
        </a:buBlip>
        <a:tabLst/>
        <a:defRPr b="0" baseline="0" cap="none" i="0" spc="0" strike="noStrike" sz="3400" u="none">
          <a:solidFill>
            <a:srgbClr val="818181"/>
          </a:solidFill>
          <a:uFillTx/>
          <a:latin typeface="+mn-lt"/>
          <a:ea typeface="+mn-ea"/>
          <a:cs typeface="+mn-cs"/>
          <a:sym typeface="Palatino"/>
        </a:defRPr>
      </a:lvl3pPr>
      <a:lvl4pPr marL="1778000" marR="0" indent="-444500" algn="l" defTabSz="584200" latinLnBrk="0">
        <a:lnSpc>
          <a:spcPct val="100000"/>
        </a:lnSpc>
        <a:spcBef>
          <a:spcPts val="3200"/>
        </a:spcBef>
        <a:spcAft>
          <a:spcPts val="0"/>
        </a:spcAft>
        <a:buClrTx/>
        <a:buSzPct val="34000"/>
        <a:buFontTx/>
        <a:buBlip>
          <a:blip r:embed="rId3"/>
        </a:buBlip>
        <a:tabLst/>
        <a:defRPr b="0" baseline="0" cap="none" i="0" spc="0" strike="noStrike" sz="3400" u="none">
          <a:solidFill>
            <a:srgbClr val="818181"/>
          </a:solidFill>
          <a:uFillTx/>
          <a:latin typeface="+mn-lt"/>
          <a:ea typeface="+mn-ea"/>
          <a:cs typeface="+mn-cs"/>
          <a:sym typeface="Palatino"/>
        </a:defRPr>
      </a:lvl4pPr>
      <a:lvl5pPr marL="2222500" marR="0" indent="-444500" algn="l" defTabSz="584200" latinLnBrk="0">
        <a:lnSpc>
          <a:spcPct val="100000"/>
        </a:lnSpc>
        <a:spcBef>
          <a:spcPts val="3200"/>
        </a:spcBef>
        <a:spcAft>
          <a:spcPts val="0"/>
        </a:spcAft>
        <a:buClrTx/>
        <a:buSzPct val="34000"/>
        <a:buFontTx/>
        <a:buBlip>
          <a:blip r:embed="rId3"/>
        </a:buBlip>
        <a:tabLst/>
        <a:defRPr b="0" baseline="0" cap="none" i="0" spc="0" strike="noStrike" sz="3400" u="none">
          <a:solidFill>
            <a:srgbClr val="818181"/>
          </a:solidFill>
          <a:uFillTx/>
          <a:latin typeface="+mn-lt"/>
          <a:ea typeface="+mn-ea"/>
          <a:cs typeface="+mn-cs"/>
          <a:sym typeface="Palatino"/>
        </a:defRPr>
      </a:lvl5pPr>
      <a:lvl6pPr marL="2667000" marR="0" indent="-444500" algn="l" defTabSz="584200" latinLnBrk="0">
        <a:lnSpc>
          <a:spcPct val="100000"/>
        </a:lnSpc>
        <a:spcBef>
          <a:spcPts val="3200"/>
        </a:spcBef>
        <a:spcAft>
          <a:spcPts val="0"/>
        </a:spcAft>
        <a:buClrTx/>
        <a:buSzPct val="34000"/>
        <a:buFontTx/>
        <a:buBlip>
          <a:blip r:embed="rId3"/>
        </a:buBlip>
        <a:tabLst/>
        <a:defRPr b="0" baseline="0" cap="none" i="0" spc="0" strike="noStrike" sz="3400" u="none">
          <a:solidFill>
            <a:srgbClr val="818181"/>
          </a:solidFill>
          <a:uFillTx/>
          <a:latin typeface="+mn-lt"/>
          <a:ea typeface="+mn-ea"/>
          <a:cs typeface="+mn-cs"/>
          <a:sym typeface="Palatino"/>
        </a:defRPr>
      </a:lvl6pPr>
      <a:lvl7pPr marL="3111500" marR="0" indent="-444500" algn="l" defTabSz="584200" latinLnBrk="0">
        <a:lnSpc>
          <a:spcPct val="100000"/>
        </a:lnSpc>
        <a:spcBef>
          <a:spcPts val="3200"/>
        </a:spcBef>
        <a:spcAft>
          <a:spcPts val="0"/>
        </a:spcAft>
        <a:buClrTx/>
        <a:buSzPct val="34000"/>
        <a:buFontTx/>
        <a:buBlip>
          <a:blip r:embed="rId3"/>
        </a:buBlip>
        <a:tabLst/>
        <a:defRPr b="0" baseline="0" cap="none" i="0" spc="0" strike="noStrike" sz="3400" u="none">
          <a:solidFill>
            <a:srgbClr val="818181"/>
          </a:solidFill>
          <a:uFillTx/>
          <a:latin typeface="+mn-lt"/>
          <a:ea typeface="+mn-ea"/>
          <a:cs typeface="+mn-cs"/>
          <a:sym typeface="Palatino"/>
        </a:defRPr>
      </a:lvl7pPr>
      <a:lvl8pPr marL="3556000" marR="0" indent="-444500" algn="l" defTabSz="584200" latinLnBrk="0">
        <a:lnSpc>
          <a:spcPct val="100000"/>
        </a:lnSpc>
        <a:spcBef>
          <a:spcPts val="3200"/>
        </a:spcBef>
        <a:spcAft>
          <a:spcPts val="0"/>
        </a:spcAft>
        <a:buClrTx/>
        <a:buSzPct val="34000"/>
        <a:buFontTx/>
        <a:buBlip>
          <a:blip r:embed="rId3"/>
        </a:buBlip>
        <a:tabLst/>
        <a:defRPr b="0" baseline="0" cap="none" i="0" spc="0" strike="noStrike" sz="3400" u="none">
          <a:solidFill>
            <a:srgbClr val="818181"/>
          </a:solidFill>
          <a:uFillTx/>
          <a:latin typeface="+mn-lt"/>
          <a:ea typeface="+mn-ea"/>
          <a:cs typeface="+mn-cs"/>
          <a:sym typeface="Palatino"/>
        </a:defRPr>
      </a:lvl8pPr>
      <a:lvl9pPr marL="4000500" marR="0" indent="-444500" algn="l" defTabSz="584200" latinLnBrk="0">
        <a:lnSpc>
          <a:spcPct val="100000"/>
        </a:lnSpc>
        <a:spcBef>
          <a:spcPts val="3200"/>
        </a:spcBef>
        <a:spcAft>
          <a:spcPts val="0"/>
        </a:spcAft>
        <a:buClrTx/>
        <a:buSzPct val="34000"/>
        <a:buFontTx/>
        <a:buBlip>
          <a:blip r:embed="rId3"/>
        </a:buBlip>
        <a:tabLst/>
        <a:defRPr b="0" baseline="0" cap="none" i="0" spc="0" strike="noStrike" sz="3400" u="none">
          <a:solidFill>
            <a:srgbClr val="818181"/>
          </a:solidFill>
          <a:uFillTx/>
          <a:latin typeface="+mn-lt"/>
          <a:ea typeface="+mn-ea"/>
          <a:cs typeface="+mn-cs"/>
          <a:sym typeface="Palatino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96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1pPr>
      <a:lvl2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96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2pPr>
      <a:lvl3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96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3pPr>
      <a:lvl4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96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4pPr>
      <a:lvl5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96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5pPr>
      <a:lvl6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96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6pPr>
      <a:lvl7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96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7pPr>
      <a:lvl8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96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8pPr>
      <a:lvl9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96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tif"/><Relationship Id="rId3" Type="http://schemas.openxmlformats.org/officeDocument/2006/relationships/image" Target="../media/image3.tif"/><Relationship Id="rId4" Type="http://schemas.openxmlformats.org/officeDocument/2006/relationships/image" Target="../media/image4.tif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"/><Relationship Id="rId3" Type="http://schemas.openxmlformats.org/officeDocument/2006/relationships/image" Target="../media/image7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"/><Relationship Id="rId3" Type="http://schemas.openxmlformats.org/officeDocument/2006/relationships/image" Target="../media/image10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"/><Relationship Id="rId3" Type="http://schemas.openxmlformats.org/officeDocument/2006/relationships/image" Target="../media/image6.tif"/><Relationship Id="rId4" Type="http://schemas.openxmlformats.org/officeDocument/2006/relationships/image" Target="../media/image4.tif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"/><Relationship Id="rId3" Type="http://schemas.openxmlformats.org/officeDocument/2006/relationships/image" Target="../media/image8.tif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"/><Relationship Id="rId3" Type="http://schemas.openxmlformats.org/officeDocument/2006/relationships/image" Target="../media/image5.tif"/><Relationship Id="rId4" Type="http://schemas.openxmlformats.org/officeDocument/2006/relationships/image" Target="../media/image6.tif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"/><Relationship Id="rId3" Type="http://schemas.openxmlformats.org/officeDocument/2006/relationships/image" Target="../media/image9.tif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"/><Relationship Id="rId3" Type="http://schemas.openxmlformats.org/officeDocument/2006/relationships/image" Target="../media/image5.tif"/><Relationship Id="rId4" Type="http://schemas.openxmlformats.org/officeDocument/2006/relationships/image" Target="../media/image6.tif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"/><Relationship Id="rId3" Type="http://schemas.openxmlformats.org/officeDocument/2006/relationships/image" Target="../media/image9.tif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"/><Relationship Id="rId3" Type="http://schemas.openxmlformats.org/officeDocument/2006/relationships/image" Target="../media/image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imes Table Awards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Times Table Awards</a:t>
            </a:r>
          </a:p>
        </p:txBody>
      </p:sp>
      <p:sp>
        <p:nvSpPr>
          <p:cNvPr id="131" name="A New Way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 New Way</a:t>
            </a:r>
          </a:p>
        </p:txBody>
      </p:sp>
      <p:pic>
        <p:nvPicPr>
          <p:cNvPr id="132" name="droppedImage.tiff" descr="dropped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3127502">
            <a:off x="4178299" y="3810000"/>
            <a:ext cx="3492501" cy="5105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droppedImage.tiff" descr="dropped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983373">
            <a:off x="2857499" y="1955800"/>
            <a:ext cx="3429001" cy="5054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droppedImage.tiff" descr="droppedImage.tif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52500" y="2667000"/>
            <a:ext cx="3441700" cy="5016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ladiator Award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Gladiator Award</a:t>
            </a:r>
          </a:p>
        </p:txBody>
      </p:sp>
      <p:pic>
        <p:nvPicPr>
          <p:cNvPr id="18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89100" y="1847850"/>
            <a:ext cx="5321300" cy="7594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91400" y="3422650"/>
            <a:ext cx="3949700" cy="3606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What’s Inside?"/>
          <p:cNvSpPr txBox="1"/>
          <p:nvPr>
            <p:ph type="title"/>
          </p:nvPr>
        </p:nvSpPr>
        <p:spPr>
          <a:xfrm>
            <a:off x="5803900" y="254000"/>
            <a:ext cx="4787900" cy="1993900"/>
          </a:xfrm>
          <a:prstGeom prst="rect">
            <a:avLst/>
          </a:prstGeom>
        </p:spPr>
        <p:txBody>
          <a:bodyPr/>
          <a:lstStyle/>
          <a:p>
            <a:pPr/>
            <a:r>
              <a:t>What’s Inside?</a:t>
            </a:r>
          </a:p>
        </p:txBody>
      </p:sp>
      <p:sp>
        <p:nvSpPr>
          <p:cNvPr id="193" name="You must get all the questions correct in 3 and a half minutes.…"/>
          <p:cNvSpPr/>
          <p:nvPr/>
        </p:nvSpPr>
        <p:spPr>
          <a:xfrm>
            <a:off x="6728655" y="3352800"/>
            <a:ext cx="4787901" cy="375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>
                <a:solidFill>
                  <a:srgbClr val="232323"/>
                </a:solidFill>
              </a:defRPr>
            </a:pPr>
            <a:r>
              <a:t>You must get all the questions correct in 3 and a half minutes.</a:t>
            </a:r>
          </a:p>
          <a:p>
            <a:pPr>
              <a:defRPr>
                <a:solidFill>
                  <a:srgbClr val="232323"/>
                </a:solidFill>
              </a:defRPr>
            </a:pPr>
            <a:r>
              <a:t>You must do this 3 times to achieve the award</a:t>
            </a:r>
          </a:p>
        </p:txBody>
      </p:sp>
      <p:pic>
        <p:nvPicPr>
          <p:cNvPr id="194" name="&amp;sa=U&amp;ei=E1IIVb8agfFSsu-AmAk&amp;ved=0CB4Q9QEwBA&amp;usg=AFQjCNEvgGJS0lVwtrZhj9O-x6Gs7Rn8rQ.tiff" descr="&amp;sa=U&amp;ei=E1IIVb8agfFSsu-AmAk&amp;ved=0CB4Q9QEwBA&amp;usg=AFQjCNEvgGJS0lVwtrZhj9O-x6Gs7Rn8rQ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528300" y="571500"/>
            <a:ext cx="1816100" cy="1358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5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55700" y="1352550"/>
            <a:ext cx="4876800" cy="7759700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Decimator Award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Decimator Award</a:t>
            </a:r>
          </a:p>
        </p:txBody>
      </p:sp>
      <p:pic>
        <p:nvPicPr>
          <p:cNvPr id="19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87500" y="1816100"/>
            <a:ext cx="5308600" cy="7620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43750" y="4057650"/>
            <a:ext cx="3911600" cy="3429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What’s Inside?"/>
          <p:cNvSpPr txBox="1"/>
          <p:nvPr>
            <p:ph type="title"/>
          </p:nvPr>
        </p:nvSpPr>
        <p:spPr>
          <a:xfrm>
            <a:off x="5803900" y="254000"/>
            <a:ext cx="4787900" cy="1993900"/>
          </a:xfrm>
          <a:prstGeom prst="rect">
            <a:avLst/>
          </a:prstGeom>
        </p:spPr>
        <p:txBody>
          <a:bodyPr/>
          <a:lstStyle/>
          <a:p>
            <a:pPr/>
            <a:r>
              <a:t>What’s Inside?</a:t>
            </a:r>
          </a:p>
        </p:txBody>
      </p:sp>
      <p:sp>
        <p:nvSpPr>
          <p:cNvPr id="202" name="You must get all the questions correct in 3 and a half minutes. You must do this 3 times to achieve the award"/>
          <p:cNvSpPr/>
          <p:nvPr/>
        </p:nvSpPr>
        <p:spPr>
          <a:xfrm>
            <a:off x="6728655" y="3352800"/>
            <a:ext cx="4787901" cy="375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solidFill>
                  <a:srgbClr val="232323"/>
                </a:solidFill>
              </a:defRPr>
            </a:lvl1pPr>
          </a:lstStyle>
          <a:p>
            <a:pPr/>
            <a:r>
              <a:t>You must get all the questions correct in 3 and a half minutes. You must do this 3 times to achieve the award</a:t>
            </a:r>
          </a:p>
        </p:txBody>
      </p:sp>
      <p:pic>
        <p:nvPicPr>
          <p:cNvPr id="203" name="&amp;sa=U&amp;ei=E1IIVb8agfFSsu-AmAk&amp;ved=0CB4Q9QEwBA&amp;usg=AFQjCNEvgGJS0lVwtrZhj9O-x6Gs7Rn8rQ.tiff" descr="&amp;sa=U&amp;ei=E1IIVb8agfFSsu-AmAk&amp;ved=0CB4Q9QEwBA&amp;usg=AFQjCNEvgGJS0lVwtrZhj9O-x6Gs7Rn8rQ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528300" y="571500"/>
            <a:ext cx="1816100" cy="1358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4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17600" y="1168400"/>
            <a:ext cx="4699000" cy="7759700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Bronze Award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Bronze Award</a:t>
            </a:r>
          </a:p>
        </p:txBody>
      </p:sp>
      <p:sp>
        <p:nvSpPr>
          <p:cNvPr id="137" name="Oval"/>
          <p:cNvSpPr/>
          <p:nvPr/>
        </p:nvSpPr>
        <p:spPr>
          <a:xfrm>
            <a:off x="1625600" y="4305300"/>
            <a:ext cx="2692400" cy="2616200"/>
          </a:xfrm>
          <a:prstGeom prst="ellipse">
            <a:avLst/>
          </a:prstGeom>
          <a:solidFill>
            <a:srgbClr val="7B3832"/>
          </a:solidFill>
          <a:ln w="12700">
            <a:solidFill>
              <a:srgbClr val="000000"/>
            </a:solidFill>
            <a:miter lim="400000"/>
          </a:ln>
        </p:spPr>
        <p:txBody>
          <a:bodyPr lIns="101600" tIns="101600" rIns="101600" bIns="101600"/>
          <a:lstStyle/>
          <a:p>
            <a:pPr algn="l" defTabSz="4500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pic>
        <p:nvPicPr>
          <p:cNvPr id="138" name="imgres?imgurl=http%3A%2F%2Fwww.clker.com%2Fcliparts%2Fs%2FU%2Fa%2FF%2FV%2Fs%2Faward-seal-md.png&amp;imgrefurl=http%3A%2F%2Fpixgood.com%2Faward-ribbon-outline.tiff" descr="imgres?imgurl=http%3A%2F%2Fwww.clker.com%2Fcliparts%2Fs%2FU%2Fa%2FF%2FV%2Fs%2Faward-seal-md.png&amp;imgrefurl=http%3A%2F%2Fpixgood.com%2Faward-ribbon-outlin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44600" y="3886200"/>
            <a:ext cx="3479800" cy="3479800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Maths Bronze Award"/>
          <p:cNvSpPr/>
          <p:nvPr/>
        </p:nvSpPr>
        <p:spPr>
          <a:xfrm>
            <a:off x="2146300" y="4546600"/>
            <a:ext cx="1676400" cy="139700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defTabSz="450000">
              <a:defRPr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Maths Bronze </a:t>
            </a:r>
            <a:r>
              <a:rPr sz="1800"/>
              <a:t>Award</a:t>
            </a:r>
          </a:p>
        </p:txBody>
      </p:sp>
      <p:sp>
        <p:nvSpPr>
          <p:cNvPr id="140" name="St Stephens CE"/>
          <p:cNvSpPr/>
          <p:nvPr/>
        </p:nvSpPr>
        <p:spPr>
          <a:xfrm>
            <a:off x="1752600" y="6553200"/>
            <a:ext cx="2400300" cy="26670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defTabSz="450000">
              <a:defRPr sz="14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St Stephens CE</a:t>
            </a:r>
          </a:p>
        </p:txBody>
      </p:sp>
      <p:sp>
        <p:nvSpPr>
          <p:cNvPr id="141" name="x2, x10, x5"/>
          <p:cNvSpPr/>
          <p:nvPr/>
        </p:nvSpPr>
        <p:spPr>
          <a:xfrm>
            <a:off x="1689100" y="6057900"/>
            <a:ext cx="2540000" cy="127000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defTabSz="450000">
              <a:defRPr sz="24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x2, x10, x5</a:t>
            </a:r>
          </a:p>
        </p:txBody>
      </p:sp>
      <p:pic>
        <p:nvPicPr>
          <p:cNvPr id="142" name="imgres?imgurl=http%3A%2F%2Fwww.clipartbest.com%2Fcliparts%2F9cz%2F75G%2F9cz75Gzgi.jpeg&amp;imgrefurl=http%3A%2F%2Fwww.clipartbest.tiff" descr="imgres?imgurl=http%3A%2F%2Fwww.clipartbest.com%2Fcliparts%2F9cz%2F75G%2F9cz75Gzgi.jpeg&amp;imgrefurl=http%3A%2F%2Fwww.clipartbest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733800" y="5321300"/>
            <a:ext cx="528658" cy="609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imgres?imgurl=http%3A%2F%2Fwww.clipartbest.com%2Fcliparts%2F9cz%2F75G%2F9cz75Gzgi.jpeg&amp;imgrefurl=http%3A%2F%2Fwww.clipartbest.tiff" descr="imgres?imgurl=http%3A%2F%2Fwww.clipartbest.com%2Fcliparts%2F9cz%2F75G%2F9cz75Gzgi.jpeg&amp;imgrefurl=http%3A%2F%2Fwww.clipartbest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63700" y="5321300"/>
            <a:ext cx="528658" cy="609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droppedImage.tiff" descr="droppedImage.tif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769100" y="2730500"/>
            <a:ext cx="3441700" cy="5016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What’s Inside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What’s Inside?</a:t>
            </a:r>
          </a:p>
        </p:txBody>
      </p:sp>
      <p:pic>
        <p:nvPicPr>
          <p:cNvPr id="147" name="droppedImage.tiff" descr="dropped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30400" y="2044700"/>
            <a:ext cx="4601654" cy="6794500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</p:pic>
      <p:sp>
        <p:nvSpPr>
          <p:cNvPr id="148" name="You must get all the questions correct in 3 and a half minutes. You must do this 3 times to achieve the award"/>
          <p:cNvSpPr/>
          <p:nvPr/>
        </p:nvSpPr>
        <p:spPr>
          <a:xfrm>
            <a:off x="6728655" y="3352800"/>
            <a:ext cx="4787901" cy="375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solidFill>
                  <a:srgbClr val="232323"/>
                </a:solidFill>
              </a:defRPr>
            </a:lvl1pPr>
          </a:lstStyle>
          <a:p>
            <a:pPr/>
            <a:r>
              <a:t>You must get all the questions correct in 3 and a half minutes. You must do this 3 times to achieve the award</a:t>
            </a:r>
          </a:p>
        </p:txBody>
      </p:sp>
      <p:pic>
        <p:nvPicPr>
          <p:cNvPr id="149" name="&amp;sa=U&amp;ei=E1IIVb8agfFSsu-AmAk&amp;ved=0CB4Q9QEwBA&amp;usg=AFQjCNEvgGJS0lVwtrZhj9O-x6Gs7Rn8rQ.tiff" descr="&amp;sa=U&amp;ei=E1IIVb8agfFSsu-AmAk&amp;ved=0CB4Q9QEwBA&amp;usg=AFQjCNEvgGJS0lVwtrZhj9O-x6Gs7Rn8rQ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528300" y="571500"/>
            <a:ext cx="1816100" cy="1358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ilver Award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Silver Award</a:t>
            </a:r>
          </a:p>
        </p:txBody>
      </p:sp>
      <p:pic>
        <p:nvPicPr>
          <p:cNvPr id="152" name="droppedImage.tiff" descr="dropped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983373">
            <a:off x="6667499" y="2908300"/>
            <a:ext cx="3429001" cy="5054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imgres?imgurl=http%3A%2F%2Fwww.clker.com%2Fcliparts%2Fs%2FU%2Fa%2FF%2FV%2Fs%2Faward-seal-md.png&amp;imgrefurl=http%3A%2F%2Fpixgood.com%2Faward-ribbon-outline.tiff" descr="imgres?imgurl=http%3A%2F%2Fwww.clker.com%2Fcliparts%2Fs%2FU%2Fa%2FF%2FV%2Fs%2Faward-seal-md.png&amp;imgrefurl=http%3A%2F%2Fpixgood.com%2Faward-ribbon-outlin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85900" y="3695700"/>
            <a:ext cx="3479800" cy="3479800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Maths Silver Award"/>
          <p:cNvSpPr/>
          <p:nvPr/>
        </p:nvSpPr>
        <p:spPr>
          <a:xfrm>
            <a:off x="2476500" y="4356100"/>
            <a:ext cx="1498600" cy="139700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defTabSz="450000">
              <a:defRPr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Maths Silver </a:t>
            </a:r>
            <a:r>
              <a:rPr sz="1800"/>
              <a:t>Award</a:t>
            </a:r>
          </a:p>
        </p:txBody>
      </p:sp>
      <p:sp>
        <p:nvSpPr>
          <p:cNvPr id="155" name="St Stephens CE"/>
          <p:cNvSpPr/>
          <p:nvPr/>
        </p:nvSpPr>
        <p:spPr>
          <a:xfrm>
            <a:off x="2019300" y="6362700"/>
            <a:ext cx="2400300" cy="26670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defTabSz="450000">
              <a:defRPr sz="14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St Stephens CE</a:t>
            </a:r>
          </a:p>
        </p:txBody>
      </p:sp>
      <p:sp>
        <p:nvSpPr>
          <p:cNvPr id="156" name="x3, x4, x8"/>
          <p:cNvSpPr/>
          <p:nvPr/>
        </p:nvSpPr>
        <p:spPr>
          <a:xfrm>
            <a:off x="1955800" y="5867400"/>
            <a:ext cx="2540000" cy="127000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defTabSz="450000">
              <a:defRPr sz="24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x3, x4, x8</a:t>
            </a:r>
          </a:p>
        </p:txBody>
      </p:sp>
      <p:pic>
        <p:nvPicPr>
          <p:cNvPr id="157" name="imgres?imgurl=http%3A%2F%2Fwww.clipartbest.com%2Fcliparts%2F9cz%2F75G%2F9cz75Gzgi.jpeg&amp;imgrefurl=http%3A%2F%2Fwww.clipartbest.tiff" descr="imgres?imgurl=http%3A%2F%2Fwww.clipartbest.com%2Fcliparts%2F9cz%2F75G%2F9cz75Gzgi.jpeg&amp;imgrefurl=http%3A%2F%2Fwww.clipartbest.tif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000500" y="5130800"/>
            <a:ext cx="528658" cy="609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imgres?imgurl=http%3A%2F%2Fwww.clipartbest.com%2Fcliparts%2F9cz%2F75G%2F9cz75Gzgi.jpeg&amp;imgrefurl=http%3A%2F%2Fwww.clipartbest.tiff" descr="imgres?imgurl=http%3A%2F%2Fwww.clipartbest.com%2Fcliparts%2F9cz%2F75G%2F9cz75Gzgi.jpeg&amp;imgrefurl=http%3A%2F%2Fwww.clipartbest.tif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930400" y="5130800"/>
            <a:ext cx="528658" cy="609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What’s Inside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What’s Inside?</a:t>
            </a:r>
          </a:p>
        </p:txBody>
      </p:sp>
      <p:sp>
        <p:nvSpPr>
          <p:cNvPr id="161" name="You must get all the questions correct in a good time…"/>
          <p:cNvSpPr/>
          <p:nvPr/>
        </p:nvSpPr>
        <p:spPr>
          <a:xfrm>
            <a:off x="6728655" y="3352800"/>
            <a:ext cx="4787901" cy="375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>
                <a:solidFill>
                  <a:srgbClr val="232323"/>
                </a:solidFill>
              </a:defRPr>
            </a:pPr>
            <a:r>
              <a:t>You must get all the questions correct in a good time</a:t>
            </a:r>
          </a:p>
          <a:p>
            <a:pPr>
              <a:defRPr>
                <a:solidFill>
                  <a:srgbClr val="232323"/>
                </a:solidFill>
              </a:defRPr>
            </a:pPr>
            <a:r>
              <a:t>You must do this 3 times to achieve the award</a:t>
            </a:r>
          </a:p>
        </p:txBody>
      </p:sp>
      <p:pic>
        <p:nvPicPr>
          <p:cNvPr id="162" name="&amp;sa=U&amp;ei=E1IIVb8agfFSsu-AmAk&amp;ved=0CB4Q9QEwBA&amp;usg=AFQjCNEvgGJS0lVwtrZhj9O-x6Gs7Rn8rQ.tiff" descr="&amp;sa=U&amp;ei=E1IIVb8agfFSsu-AmAk&amp;ved=0CB4Q9QEwBA&amp;usg=AFQjCNEvgGJS0lVwtrZhj9O-x6Gs7Rn8rQ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528300" y="571500"/>
            <a:ext cx="1816100" cy="1358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droppedImage.tiff" descr="dropped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79500" y="1739900"/>
            <a:ext cx="5093653" cy="7747000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ld Award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Gold Award</a:t>
            </a:r>
          </a:p>
        </p:txBody>
      </p:sp>
      <p:pic>
        <p:nvPicPr>
          <p:cNvPr id="166" name="droppedImage.tiff" descr="dropped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803549">
            <a:off x="6489700" y="3073399"/>
            <a:ext cx="3492501" cy="5105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7" name="imgres?imgurl=http%3A%2F%2Fwww.clker.com%2Fcliparts%2Fs%2FU%2Fa%2FF%2FV%2Fs%2Faward-seal-md.png&amp;imgrefurl=http%3A%2F%2Fpixgood.com%2Faward-ribbon-outline.tiff" descr="imgres?imgurl=http%3A%2F%2Fwww.clker.com%2Fcliparts%2Fs%2FU%2Fa%2FF%2FV%2Fs%2Faward-seal-md.png&amp;imgrefurl=http%3A%2F%2Fpixgood.com%2Faward-ribbon-outlin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52600" y="3670300"/>
            <a:ext cx="3479800" cy="3479800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Maths Gold Award"/>
          <p:cNvSpPr/>
          <p:nvPr/>
        </p:nvSpPr>
        <p:spPr>
          <a:xfrm>
            <a:off x="2743200" y="4330700"/>
            <a:ext cx="1498600" cy="139700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defTabSz="450000">
              <a:defRPr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Maths Gold </a:t>
            </a:r>
            <a:r>
              <a:rPr sz="1800"/>
              <a:t>Award</a:t>
            </a:r>
          </a:p>
        </p:txBody>
      </p:sp>
      <p:sp>
        <p:nvSpPr>
          <p:cNvPr id="169" name="St Stephens CE"/>
          <p:cNvSpPr/>
          <p:nvPr/>
        </p:nvSpPr>
        <p:spPr>
          <a:xfrm>
            <a:off x="2286000" y="6337300"/>
            <a:ext cx="2400300" cy="26670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defTabSz="450000">
              <a:defRPr sz="14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St Stephens CE</a:t>
            </a:r>
          </a:p>
        </p:txBody>
      </p:sp>
      <p:sp>
        <p:nvSpPr>
          <p:cNvPr id="170" name="All up to 12x12"/>
          <p:cNvSpPr/>
          <p:nvPr/>
        </p:nvSpPr>
        <p:spPr>
          <a:xfrm>
            <a:off x="2222500" y="5842000"/>
            <a:ext cx="2540000" cy="127000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defTabSz="450000">
              <a:defRPr sz="24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All up to 12x12</a:t>
            </a:r>
          </a:p>
        </p:txBody>
      </p:sp>
      <p:pic>
        <p:nvPicPr>
          <p:cNvPr id="171" name="imgres?imgurl=http%3A%2F%2Fwww.clipartbest.com%2Fcliparts%2F9cz%2F75G%2F9cz75Gzgi.jpeg&amp;imgrefurl=http%3A%2F%2Fwww.clipartbest.tiff" descr="imgres?imgurl=http%3A%2F%2Fwww.clipartbest.com%2Fcliparts%2F9cz%2F75G%2F9cz75Gzgi.jpeg&amp;imgrefurl=http%3A%2F%2Fwww.clipartbest.tif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267200" y="5105400"/>
            <a:ext cx="528658" cy="609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imgres?imgurl=http%3A%2F%2Fwww.clipartbest.com%2Fcliparts%2F9cz%2F75G%2F9cz75Gzgi.jpeg&amp;imgrefurl=http%3A%2F%2Fwww.clipartbest.tiff" descr="imgres?imgurl=http%3A%2F%2Fwww.clipartbest.com%2Fcliparts%2F9cz%2F75G%2F9cz75Gzgi.jpeg&amp;imgrefurl=http%3A%2F%2Fwww.clipartbest.tif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197100" y="5105400"/>
            <a:ext cx="528658" cy="609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What’s Inside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What’s Inside?</a:t>
            </a:r>
          </a:p>
        </p:txBody>
      </p:sp>
      <p:sp>
        <p:nvSpPr>
          <p:cNvPr id="175" name="You must get all the questions correct in 3 and a half minutes. You must do this 3 times to achieve the award"/>
          <p:cNvSpPr/>
          <p:nvPr/>
        </p:nvSpPr>
        <p:spPr>
          <a:xfrm>
            <a:off x="6728655" y="3352800"/>
            <a:ext cx="4787901" cy="375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solidFill>
                  <a:srgbClr val="232323"/>
                </a:solidFill>
              </a:defRPr>
            </a:lvl1pPr>
          </a:lstStyle>
          <a:p>
            <a:pPr/>
            <a:r>
              <a:t>You must get all the questions correct in 3 and a half minutes. You must do this 3 times to achieve the award</a:t>
            </a:r>
          </a:p>
        </p:txBody>
      </p:sp>
      <p:pic>
        <p:nvPicPr>
          <p:cNvPr id="176" name="&amp;sa=U&amp;ei=E1IIVb8agfFSsu-AmAk&amp;ved=0CB4Q9QEwBA&amp;usg=AFQjCNEvgGJS0lVwtrZhj9O-x6Gs7Rn8rQ.tiff" descr="&amp;sa=U&amp;ei=E1IIVb8agfFSsu-AmAk&amp;ved=0CB4Q9QEwBA&amp;usg=AFQjCNEvgGJS0lVwtrZhj9O-x6Gs7Rn8rQ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528300" y="571500"/>
            <a:ext cx="1816100" cy="1358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droppedImage.tiff" descr="dropped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79500" y="1739900"/>
            <a:ext cx="5093653" cy="7747000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owerhouse Award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Powerhouse Award</a:t>
            </a:r>
          </a:p>
        </p:txBody>
      </p:sp>
      <p:pic>
        <p:nvPicPr>
          <p:cNvPr id="18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66900" y="1943100"/>
            <a:ext cx="5346700" cy="7607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81900" y="3657600"/>
            <a:ext cx="4127500" cy="3543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What’s Inside?"/>
          <p:cNvSpPr txBox="1"/>
          <p:nvPr>
            <p:ph type="title"/>
          </p:nvPr>
        </p:nvSpPr>
        <p:spPr>
          <a:xfrm>
            <a:off x="5803900" y="254000"/>
            <a:ext cx="4787900" cy="1993900"/>
          </a:xfrm>
          <a:prstGeom prst="rect">
            <a:avLst/>
          </a:prstGeom>
        </p:spPr>
        <p:txBody>
          <a:bodyPr/>
          <a:lstStyle/>
          <a:p>
            <a:pPr/>
            <a:r>
              <a:t>What’s Inside?</a:t>
            </a:r>
          </a:p>
        </p:txBody>
      </p:sp>
      <p:sp>
        <p:nvSpPr>
          <p:cNvPr id="184" name="You must get all the questions correct in 3 and a half minutes. You must do this 3 times to achieve the award"/>
          <p:cNvSpPr/>
          <p:nvPr/>
        </p:nvSpPr>
        <p:spPr>
          <a:xfrm>
            <a:off x="6728655" y="3352800"/>
            <a:ext cx="4787901" cy="375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solidFill>
                  <a:srgbClr val="232323"/>
                </a:solidFill>
              </a:defRPr>
            </a:lvl1pPr>
          </a:lstStyle>
          <a:p>
            <a:pPr/>
            <a:r>
              <a:t>You must get all the questions correct in 3 and a half minutes. You must do this 3 times to achieve the award</a:t>
            </a:r>
          </a:p>
        </p:txBody>
      </p:sp>
      <p:pic>
        <p:nvPicPr>
          <p:cNvPr id="185" name="&amp;sa=U&amp;ei=E1IIVb8agfFSsu-AmAk&amp;ved=0CB4Q9QEwBA&amp;usg=AFQjCNEvgGJS0lVwtrZhj9O-x6Gs7Rn8rQ.tiff" descr="&amp;sa=U&amp;ei=E1IIVb8agfFSsu-AmAk&amp;ved=0CB4Q9QEwBA&amp;usg=AFQjCNEvgGJS0lVwtrZhj9O-x6Gs7Rn8rQ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528300" y="571500"/>
            <a:ext cx="1816100" cy="1358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9600" y="1320800"/>
            <a:ext cx="5105400" cy="7823200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1.tif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1.tif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810045"/>
      </a:dk1>
      <a:lt1>
        <a:srgbClr val="818181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Palatino"/>
        <a:ea typeface="Palatino"/>
        <a:cs typeface="Palatino"/>
      </a:majorFont>
      <a:minorFont>
        <a:latin typeface="Palatino"/>
        <a:ea typeface="Palatino"/>
        <a:cs typeface="Palatino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81818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818181"/>
            </a:solidFill>
            <a:effectLst/>
            <a:uFillTx/>
            <a:latin typeface="+mn-lt"/>
            <a:ea typeface="+mn-ea"/>
            <a:cs typeface="+mn-cs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Palatino"/>
        <a:ea typeface="Palatino"/>
        <a:cs typeface="Palatino"/>
      </a:majorFont>
      <a:minorFont>
        <a:latin typeface="Palatino"/>
        <a:ea typeface="Palatino"/>
        <a:cs typeface="Palatino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81818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818181"/>
            </a:solidFill>
            <a:effectLst/>
            <a:uFillTx/>
            <a:latin typeface="+mn-lt"/>
            <a:ea typeface="+mn-ea"/>
            <a:cs typeface="+mn-cs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